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0" r:id="rId9"/>
    <p:sldId id="263" r:id="rId10"/>
    <p:sldId id="269" r:id="rId11"/>
    <p:sldId id="264" r:id="rId12"/>
    <p:sldId id="268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12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111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Countries first to report - Covid-19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567147"/>
            <a:ext cx="6877050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8AD64-B553-47D7-B6E7-60DC575D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482726"/>
            <a:ext cx="7162800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574887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0064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2F9284-34FB-444B-8DD6-17AFD069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65" y="1436057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(over 1million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924</Words>
  <Application>Microsoft Office PowerPoint</Application>
  <PresentationFormat>Widescreen</PresentationFormat>
  <Paragraphs>114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Covid-19 Cumulative Global Cases</vt:lpstr>
      <vt:lpstr>Covid-19 Cumulative Deaths</vt:lpstr>
      <vt:lpstr>Covid-19 Cumulative Recoveries</vt:lpstr>
      <vt:lpstr>Covid-19 Cumulative Global Cases</vt:lpstr>
      <vt:lpstr>Covid-19 Confirmed (over 1million reported)</vt:lpstr>
      <vt:lpstr>Covid-19 Confirmed (less than 600 cases reported)</vt:lpstr>
      <vt:lpstr>Countries first to report - Covid-19</vt:lpstr>
      <vt:lpstr>Covid-19 China Confirmed Cases</vt:lpstr>
      <vt:lpstr>Covid-19 Fully Vaccinated  (Top Ten Countries)</vt:lpstr>
      <vt:lpstr>Covid-19 Fully Vaccinated  (Least ten countries)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67</cp:revision>
  <dcterms:created xsi:type="dcterms:W3CDTF">2021-06-03T20:59:49Z</dcterms:created>
  <dcterms:modified xsi:type="dcterms:W3CDTF">2021-06-07T14:38:04Z</dcterms:modified>
</cp:coreProperties>
</file>