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C4C-317F-4D3F-A005-16419E4F54E5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EA05-F42D-4184-930C-85FECEC3313B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5BC-45FD-48D2-B791-69A591304502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CB6-EF93-4D2D-9A67-F7754B9C4AF7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8715-00D2-40C1-AB47-E9318F22623F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E9CE-9631-427E-AC0D-BD8821115C70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7F5-6E30-4ABB-BA0B-B0CE54BEFA42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8D49-4C09-4648-A11C-58A36AE8D1A4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67DB-9A20-470C-8495-E5F826B2D74A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9F8-99D2-4176-9C95-9EEEEBA7C339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EF6D-817F-4893-9498-E5C7582DEC97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80BF-1535-49DE-92D2-A672C4DB768F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ishnavivenkatesan/world-population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4" y="1774032"/>
            <a:ext cx="9953625" cy="28178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r>
              <a:rPr lang="en-US" sz="2800" dirty="0"/>
              <a:t>	Jose 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Covid 19 outbreak originate?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Available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World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Covid-19 Data Analytics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217835"/>
            <a:ext cx="11225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5"/>
              </a:rPr>
              <a:t>GitHub Repository</a:t>
            </a:r>
            <a:r>
              <a:rPr lang="en-US" sz="1400" dirty="0"/>
              <a:t>)  -  Global Time Series on covid -19 affected cases – 3 separate files: Confirmed, Deaths, Recovered</a:t>
            </a:r>
          </a:p>
          <a:p>
            <a:r>
              <a:rPr lang="en-US" sz="1400" dirty="0"/>
              <a:t>World Health Organization </a:t>
            </a:r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. </a:t>
            </a:r>
            <a:r>
              <a:rPr lang="en-US" sz="1400" b="0" i="0" dirty="0">
                <a:effectLst/>
                <a:latin typeface="Inter"/>
              </a:rPr>
              <a:t>Data is extracted by </a:t>
            </a:r>
            <a:r>
              <a:rPr lang="en-US" sz="1400" dirty="0"/>
              <a:t>Johns Hopkins University using</a:t>
            </a:r>
            <a:r>
              <a:rPr lang="en-US" sz="1400" b="0" i="0" dirty="0">
                <a:effectLst/>
                <a:latin typeface="Inter"/>
              </a:rPr>
              <a:t> google sheets and made available in Kaggle.com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96442"/>
            <a:ext cx="726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70D8-C063-4371-965C-2BAB10A8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556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Inter</vt:lpstr>
      <vt:lpstr>Roboto</vt:lpstr>
      <vt:lpstr>Office Theme</vt:lpstr>
      <vt:lpstr>Novel Corona Virus 2019 Class Project 1 – Group 5</vt:lpstr>
      <vt:lpstr> Novel Corona Virus 2019 </vt:lpstr>
      <vt:lpstr>Covid-19 Data Analytics</vt:lpstr>
      <vt:lpstr>Covid-19 Confirmed</vt:lpstr>
      <vt:lpstr>Covid-19 Confirmed</vt:lpstr>
      <vt:lpstr>Covid-19 Confirmed</vt:lpstr>
      <vt:lpstr>Covid-19 Deaths</vt:lpstr>
      <vt:lpstr>Covid-19 Recoveries</vt:lpstr>
      <vt:lpstr>Covid-19 China Confirmed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29</cp:revision>
  <dcterms:created xsi:type="dcterms:W3CDTF">2021-06-03T20:59:49Z</dcterms:created>
  <dcterms:modified xsi:type="dcterms:W3CDTF">2021-06-04T22:31:56Z</dcterms:modified>
</cp:coreProperties>
</file>