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4" r:id="rId9"/>
    <p:sldId id="260" r:id="rId10"/>
    <p:sldId id="263" r:id="rId11"/>
    <p:sldId id="270" r:id="rId12"/>
    <p:sldId id="271" r:id="rId13"/>
    <p:sldId id="268" r:id="rId14"/>
    <p:sldId id="272" r:id="rId15"/>
    <p:sldId id="273" r:id="rId16"/>
    <p:sldId id="274" r:id="rId17"/>
    <p:sldId id="276" r:id="rId18"/>
    <p:sldId id="27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4392" userDrawn="1">
          <p15:clr>
            <a:srgbClr val="A4A3A4"/>
          </p15:clr>
        </p15:guide>
        <p15:guide id="6" pos="7008" userDrawn="1">
          <p15:clr>
            <a:srgbClr val="A4A3A4"/>
          </p15:clr>
        </p15:guide>
        <p15:guide id="7" pos="672" userDrawn="1">
          <p15:clr>
            <a:srgbClr val="A4A3A4"/>
          </p15:clr>
        </p15:guide>
        <p15:guide id="8" orient="horz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12" autoAdjust="0"/>
  </p:normalViewPr>
  <p:slideViewPr>
    <p:cSldViewPr snapToGrid="0">
      <p:cViewPr varScale="1">
        <p:scale>
          <a:sx n="55" d="100"/>
          <a:sy n="55" d="100"/>
        </p:scale>
        <p:origin x="1028" y="32"/>
      </p:cViewPr>
      <p:guideLst>
        <p:guide orient="horz" pos="3000"/>
        <p:guide pos="3264"/>
        <p:guide orient="horz" pos="1296"/>
        <p:guide pos="3840"/>
        <p:guide pos="4392"/>
        <p:guide pos="7008"/>
        <p:guide pos="67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Julio </a:t>
            </a:r>
          </a:p>
        </p:txBody>
      </p:sp>
    </p:spTree>
    <p:extLst>
      <p:ext uri="{BB962C8B-B14F-4D97-AF65-F5344CB8AC3E}">
        <p14:creationId xmlns:p14="http://schemas.microsoft.com/office/powerpoint/2010/main" val="275862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 </a:t>
            </a:r>
            <a:r>
              <a:rPr lang="en-US" altLang="en-US" sz="1200" dirty="0">
                <a:latin typeface="Inter"/>
              </a:rPr>
              <a:t>Comment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  </a:t>
            </a:r>
            <a:r>
              <a:rPr lang="en-US" sz="12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5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3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1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s://www.kaggle.com/vaishnavivenkatesan/world-population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eblina00/insights-on-eda-of-covid19-world-vaccination" TargetMode="External"/><Relationship Id="rId5" Type="http://schemas.openxmlformats.org/officeDocument/2006/relationships/hyperlink" Target="https://www.kaggle.com/xholisilemantshongo/vaccination-progress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emergencies/diseases/novel-coronavirus-20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07AEA-CC32-4D5B-A305-D2231792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256518"/>
            <a:ext cx="10267952" cy="44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</a:t>
            </a: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5042A-252D-43A3-AC67-5CE7DB30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4" y="1200839"/>
            <a:ext cx="11027884" cy="47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2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14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Deaths – Percent (Deaths/Confirmed)</a:t>
            </a:r>
            <a:br>
              <a:rPr lang="en-US" dirty="0"/>
            </a:br>
            <a:r>
              <a:rPr lang="en-US" sz="2200" dirty="0"/>
              <a:t>(Countries with 2M or greater confirmed cases)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D1672-0F8F-4BAC-8110-5B7E9C31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1" y="1200839"/>
            <a:ext cx="10945236" cy="52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67209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(Top Ten and Least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5D865-6236-44F9-AFAA-66A281AD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1" y="1479847"/>
            <a:ext cx="4578756" cy="4540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7C1C6-950E-4791-A56E-1EA53B20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4" y="1608881"/>
            <a:ext cx="4701251" cy="4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82774-A597-4DF6-BCA4-AEA54AA3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5" y="1657072"/>
            <a:ext cx="4960651" cy="3339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4DAAD-D48C-42AB-9831-47EEE396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19" y="1656624"/>
            <a:ext cx="5153681" cy="3339681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1414C255-562E-4271-8249-5606B21DB05D}"/>
              </a:ext>
            </a:extLst>
          </p:cNvPr>
          <p:cNvSpPr txBox="1">
            <a:spLocks/>
          </p:cNvSpPr>
          <p:nvPr/>
        </p:nvSpPr>
        <p:spPr>
          <a:xfrm>
            <a:off x="2024606" y="1171052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596959A-F775-4ABD-B5C9-78FC3817EBAD}"/>
              </a:ext>
            </a:extLst>
          </p:cNvPr>
          <p:cNvSpPr txBox="1">
            <a:spLocks/>
          </p:cNvSpPr>
          <p:nvPr/>
        </p:nvSpPr>
        <p:spPr>
          <a:xfrm>
            <a:off x="7170452" y="1196705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</p:spTree>
    <p:extLst>
      <p:ext uri="{BB962C8B-B14F-4D97-AF65-F5344CB8AC3E}">
        <p14:creationId xmlns:p14="http://schemas.microsoft.com/office/powerpoint/2010/main" val="394635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89" y="38081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F8A2B-78AF-4E36-8074-C27EBDFDA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1633840"/>
            <a:ext cx="4759019" cy="3326984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6C5C848E-0ADF-4767-8C04-46FD377E0E28}"/>
              </a:ext>
            </a:extLst>
          </p:cNvPr>
          <p:cNvSpPr txBox="1">
            <a:spLocks/>
          </p:cNvSpPr>
          <p:nvPr/>
        </p:nvSpPr>
        <p:spPr>
          <a:xfrm>
            <a:off x="2209801" y="1180000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14BF-DE84-4639-B7C5-6541C1B1F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39" y="1633840"/>
            <a:ext cx="4876904" cy="3365079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B86456C2-DC94-4457-97B6-C96649C7DFFC}"/>
              </a:ext>
            </a:extLst>
          </p:cNvPr>
          <p:cNvSpPr txBox="1">
            <a:spLocks/>
          </p:cNvSpPr>
          <p:nvPr/>
        </p:nvSpPr>
        <p:spPr>
          <a:xfrm>
            <a:off x="7246331" y="1182011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</p:spTree>
    <p:extLst>
      <p:ext uri="{BB962C8B-B14F-4D97-AF65-F5344CB8AC3E}">
        <p14:creationId xmlns:p14="http://schemas.microsoft.com/office/powerpoint/2010/main" val="272326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62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V</a:t>
            </a:r>
            <a:r>
              <a:rPr lang="en-US" dirty="0"/>
              <a:t>accine Percentages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C084-6B29-4E93-932E-A109808D7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88" y="1460912"/>
            <a:ext cx="7304182" cy="41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32D0E-C2A5-4905-8F64-A4ADC470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2DC66-956C-491D-9068-0C20BC6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CB3B-2910-4BBC-A9B9-46CAEDAF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30BCE-0EDC-41CC-9A5C-6A2C1F611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1" y="1817225"/>
            <a:ext cx="4606236" cy="3240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ED8E23-D4CF-4BCD-A474-04B3E7A74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81" y="1817226"/>
            <a:ext cx="4606236" cy="3240912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9A3B9815-E80F-4C4D-AEFD-C184A8ADF626}"/>
              </a:ext>
            </a:extLst>
          </p:cNvPr>
          <p:cNvSpPr txBox="1">
            <a:spLocks/>
          </p:cNvSpPr>
          <p:nvPr/>
        </p:nvSpPr>
        <p:spPr>
          <a:xfrm>
            <a:off x="2209800" y="1206147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2C1C9508-5EFA-448D-A1CD-0B61AB7B2AD3}"/>
              </a:ext>
            </a:extLst>
          </p:cNvPr>
          <p:cNvSpPr txBox="1">
            <a:spLocks/>
          </p:cNvSpPr>
          <p:nvPr/>
        </p:nvSpPr>
        <p:spPr>
          <a:xfrm>
            <a:off x="7200644" y="1206146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463EAEC-424C-4E2D-B5D8-BEFBC19C529E}"/>
              </a:ext>
            </a:extLst>
          </p:cNvPr>
          <p:cNvSpPr txBox="1">
            <a:spLocks/>
          </p:cNvSpPr>
          <p:nvPr/>
        </p:nvSpPr>
        <p:spPr>
          <a:xfrm>
            <a:off x="723417" y="314532"/>
            <a:ext cx="10515600" cy="1111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Covid-19 Vaccine Percentages </a:t>
            </a:r>
          </a:p>
          <a:p>
            <a:pPr algn="ctr"/>
            <a:r>
              <a:rPr lang="en-US" sz="1900" dirty="0"/>
              <a:t>(Box plot with outliers)</a:t>
            </a:r>
          </a:p>
        </p:txBody>
      </p:sp>
    </p:spTree>
    <p:extLst>
      <p:ext uri="{BB962C8B-B14F-4D97-AF65-F5344CB8AC3E}">
        <p14:creationId xmlns:p14="http://schemas.microsoft.com/office/powerpoint/2010/main" val="345593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32D0E-C2A5-4905-8F64-A4ADC470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2DC66-956C-491D-9068-0C20BC6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CB3B-2910-4BBC-A9B9-46CAEDAF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18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A3B9815-E80F-4C4D-AEFD-C184A8ADF626}"/>
              </a:ext>
            </a:extLst>
          </p:cNvPr>
          <p:cNvSpPr txBox="1">
            <a:spLocks/>
          </p:cNvSpPr>
          <p:nvPr/>
        </p:nvSpPr>
        <p:spPr>
          <a:xfrm>
            <a:off x="2209800" y="1321897"/>
            <a:ext cx="2180421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Full Vaccinations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2C1C9508-5EFA-448D-A1CD-0B61AB7B2AD3}"/>
              </a:ext>
            </a:extLst>
          </p:cNvPr>
          <p:cNvSpPr txBox="1">
            <a:spLocks/>
          </p:cNvSpPr>
          <p:nvPr/>
        </p:nvSpPr>
        <p:spPr>
          <a:xfrm>
            <a:off x="7200644" y="1321896"/>
            <a:ext cx="3447362" cy="4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Partial (Single Dose) Vaccinations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B463EAEC-424C-4E2D-B5D8-BEFBC19C529E}"/>
              </a:ext>
            </a:extLst>
          </p:cNvPr>
          <p:cNvSpPr txBox="1">
            <a:spLocks/>
          </p:cNvSpPr>
          <p:nvPr/>
        </p:nvSpPr>
        <p:spPr>
          <a:xfrm>
            <a:off x="838200" y="349662"/>
            <a:ext cx="10515600" cy="1111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Covid-19 Vaccine Percentages </a:t>
            </a:r>
          </a:p>
          <a:p>
            <a:pPr algn="ctr"/>
            <a:r>
              <a:rPr lang="en-US" sz="1900" dirty="0"/>
              <a:t>(Box plot excludes outliers)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45603-71B1-4384-A181-DC2AA9C7E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0" y="1877152"/>
            <a:ext cx="4585451" cy="3192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06597-8A9B-456D-802D-961130F5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98" y="1877152"/>
            <a:ext cx="4676594" cy="31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 </a:t>
            </a:r>
            <a:r>
              <a:rPr lang="en-US" i="1" dirty="0">
                <a:solidFill>
                  <a:srgbClr val="FF0000"/>
                </a:solidFill>
              </a:rPr>
              <a:t>(added lcs)</a:t>
            </a:r>
          </a:p>
          <a:p>
            <a:r>
              <a:rPr lang="en-US" dirty="0"/>
              <a:t>Revathi – vaccine top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bottom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(per Revathi)</a:t>
            </a:r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65524" y="1017490"/>
            <a:ext cx="105156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Project Summary/Objectives 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The team objectives are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r>
              <a:rPr lang="en-US" sz="1700" dirty="0"/>
              <a:t>Questions asked by the Team 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Which countries are impacted the most and least by the covid 19 outbreak?  </a:t>
            </a:r>
          </a:p>
          <a:p>
            <a:endParaRPr lang="en-US" sz="1700" dirty="0"/>
          </a:p>
          <a:p>
            <a:r>
              <a:rPr lang="en-US" sz="1700" dirty="0"/>
              <a:t>Were the questions answered to the teams satisfaction?   The following exceptions were noted during the teams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Mexico - unusually high percent relationship between deaths and the number of confirmed Covid 19 cases.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US - discontinuance  of reporting Covid 19 recoveries in mid December 2020.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966787" y="2464308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>
                <a:hlinkClick r:id="rId5"/>
              </a:rPr>
              <a:t>https://www.kaggle.com/xholisilemantshongo/vaccination-progress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https://www.kaggle.com/deblina00/insights-on-eda-of-covid19-world-vaccination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7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966787" y="1516088"/>
            <a:ext cx="72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</a:t>
            </a:r>
            <a:r>
              <a:rPr lang="en-US" dirty="0">
                <a:hlinkClick r:id="rId8"/>
              </a:rPr>
              <a:t>www.Kaggle.com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362405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Where did the first Covid-19 cases get reported?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19853"/>
            <a:ext cx="9410702" cy="389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China reported 17 deaths on January 22, 2020.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EE11E-A09A-42FD-B66D-EEB5101C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7" y="1259361"/>
            <a:ext cx="8736608" cy="44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1005218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392282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102k.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82" y="5854257"/>
            <a:ext cx="9734552" cy="5128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4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65" y="21774"/>
            <a:ext cx="1122527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 - </a:t>
            </a:r>
            <a:r>
              <a:rPr lang="en-US" sz="4000" dirty="0"/>
              <a:t>1M or greater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EFA4C-69DF-44AF-8046-A27929B8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3" y="1177091"/>
            <a:ext cx="11402457" cy="52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1192</Words>
  <Application>Microsoft Office PowerPoint</Application>
  <PresentationFormat>Widescreen</PresentationFormat>
  <Paragraphs>144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Inter</vt:lpstr>
      <vt:lpstr>Roboto</vt:lpstr>
      <vt:lpstr>Source Sans Pro</vt:lpstr>
      <vt:lpstr>Office Theme</vt:lpstr>
      <vt:lpstr>Novel Corona Virus 2019 Class Project 1 – Group 5</vt:lpstr>
      <vt:lpstr> Novel Corona Virus 2019 </vt:lpstr>
      <vt:lpstr>                  Novel Corona Virus 2019</vt:lpstr>
      <vt:lpstr>Where did the first Covid-19 cases get reported?</vt:lpstr>
      <vt:lpstr>Covid-19 Cumulative Global Cases</vt:lpstr>
      <vt:lpstr>Covid-19 Cumulative Deaths</vt:lpstr>
      <vt:lpstr>Covid-19 Cumulative Recoveries</vt:lpstr>
      <vt:lpstr>Covid-19 China Confirmed Cases</vt:lpstr>
      <vt:lpstr>Covid-19 Confirmed  - 1M or greater cases</vt:lpstr>
      <vt:lpstr>Covid-19 Confirmed (less than 600 cases reported)</vt:lpstr>
      <vt:lpstr>Covid-19 Deaths</vt:lpstr>
      <vt:lpstr>Covid-19 Deaths – Percent (Deaths/Confirmed) (Countries with 2M or greater confirmed cases)</vt:lpstr>
      <vt:lpstr>Covid-19 Fully Vaccinated  (Top Ten and Least Ten Countries)</vt:lpstr>
      <vt:lpstr>Covid-19 Vaccine Percentages</vt:lpstr>
      <vt:lpstr>Covid-19 Vaccine Percentages</vt:lpstr>
      <vt:lpstr>Covid-19 Vaccine Percentages</vt:lpstr>
      <vt:lpstr>PowerPoint Presentation</vt:lpstr>
      <vt:lpstr>PowerPoint Presentation</vt:lpstr>
      <vt:lpstr>Covid-19 Cumulative Global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94</cp:revision>
  <dcterms:created xsi:type="dcterms:W3CDTF">2021-06-03T20:59:49Z</dcterms:created>
  <dcterms:modified xsi:type="dcterms:W3CDTF">2021-06-08T17:16:06Z</dcterms:modified>
</cp:coreProperties>
</file>