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9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www.who.int/emergencies/diseases/novel-coronavirus-201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ggle.com/" TargetMode="External"/><Relationship Id="rId3" Type="http://schemas.openxmlformats.org/officeDocument/2006/relationships/hyperlink" Target="https://www.kaggle.com/vaishnavivenkatesan/world-population" TargetMode="External"/><Relationship Id="rId7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eblina00/insights-on-eda-of-covid19-world-vaccination" TargetMode="External"/><Relationship Id="rId5" Type="http://schemas.openxmlformats.org/officeDocument/2006/relationships/hyperlink" Target="https://www.kaggle.com/xholisilemantshongo/vaccination-progress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8" y="2009163"/>
            <a:ext cx="9953625" cy="33291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Julio Montano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b="1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CF1D-AB0C-47F8-B629-BE0BD3C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892F-022E-437D-9E41-0999452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Countries first to report Covid 19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959933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92433"/>
            <a:ext cx="9410702" cy="66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2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C5EDD0-334D-4D25-9296-55CE4B24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9" y="1976797"/>
            <a:ext cx="4819650" cy="13017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511B32-E1C5-4DE2-8EE7-2C03D51262AF}"/>
              </a:ext>
            </a:extLst>
          </p:cNvPr>
          <p:cNvSpPr/>
          <p:nvPr/>
        </p:nvSpPr>
        <p:spPr>
          <a:xfrm>
            <a:off x="1175718" y="2162008"/>
            <a:ext cx="984056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/>
              <a:t>Draft – will add a bar chart  of reported cases 1/22/20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68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5114C-C13B-40D3-A75A-22BFA6C3F723}"/>
              </a:ext>
            </a:extLst>
          </p:cNvPr>
          <p:cNvSpPr txBox="1"/>
          <p:nvPr/>
        </p:nvSpPr>
        <p:spPr>
          <a:xfrm>
            <a:off x="3535681" y="2357306"/>
            <a:ext cx="5074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slides</a:t>
            </a:r>
          </a:p>
          <a:p>
            <a:r>
              <a:rPr lang="en-US" dirty="0"/>
              <a:t>Clay – bar graph of reported cases 1/22/20</a:t>
            </a:r>
          </a:p>
          <a:p>
            <a:r>
              <a:rPr lang="en-US" dirty="0"/>
              <a:t>Revathi – vaccine top 10</a:t>
            </a:r>
          </a:p>
          <a:p>
            <a:r>
              <a:rPr lang="en-US" dirty="0"/>
              <a:t>	vaccine bottom 10</a:t>
            </a:r>
          </a:p>
          <a:p>
            <a:r>
              <a:rPr lang="en-US" dirty="0"/>
              <a:t>	vaccine all by percent/population</a:t>
            </a:r>
          </a:p>
          <a:p>
            <a:r>
              <a:rPr lang="en-US" dirty="0"/>
              <a:t>Julio - %deaths against pop and </a:t>
            </a:r>
            <a:r>
              <a:rPr lang="en-US" dirty="0" err="1"/>
              <a:t>gdp</a:t>
            </a:r>
            <a:endParaRPr lang="en-US" dirty="0"/>
          </a:p>
          <a:p>
            <a:r>
              <a:rPr lang="en-US" dirty="0"/>
              <a:t>	map of top 10 (per Revathi)</a:t>
            </a:r>
          </a:p>
        </p:txBody>
      </p:sp>
    </p:spTree>
    <p:extLst>
      <p:ext uri="{BB962C8B-B14F-4D97-AF65-F5344CB8AC3E}">
        <p14:creationId xmlns:p14="http://schemas.microsoft.com/office/powerpoint/2010/main" val="160774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82F9284-34FB-444B-8DD6-17AFD069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65" y="1436057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0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(Top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5D865-6236-44F9-AFAA-66A281AD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567147"/>
            <a:ext cx="6877050" cy="4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(Least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8AD64-B553-47D7-B6E7-60DC575D4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482726"/>
            <a:ext cx="7162800" cy="46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5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b="1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23925" y="127803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Summary/Objectives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team objectives are 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Pandas data queries and Matplotlib data visualization charts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asked by the Team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did the first Covid-19 cases get reported?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GDP and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countries are impacted the most and least by the covid 19 outbreak?  </a:t>
            </a:r>
          </a:p>
          <a:p>
            <a:endParaRPr lang="en-US" dirty="0"/>
          </a:p>
          <a:p>
            <a:r>
              <a:rPr lang="en-US" dirty="0"/>
              <a:t>Were the questions answered to the teams satisfaction?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4E82E-C648-46BF-B81C-6E9F354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3AD4-BD37-4211-85A4-DB5E5AC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                  </a:t>
            </a:r>
            <a:r>
              <a:rPr lang="en-US" sz="4400" b="1" dirty="0"/>
              <a:t>Novel Corona Virus 2019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483393" y="2574887"/>
            <a:ext cx="112252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 for 2019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 for 2019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World Vaccinations up to May 2021</a:t>
            </a:r>
          </a:p>
          <a:p>
            <a:r>
              <a:rPr lang="en-US" sz="1400" dirty="0">
                <a:hlinkClick r:id="rId5"/>
              </a:rPr>
              <a:t>https://www.kaggle.com/xholisilemantshongo/vaccination-progress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https://www.kaggle.com/deblina00/insights-on-eda-of-covid19-world-vaccination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Health Organization tables</a:t>
            </a:r>
          </a:p>
          <a:p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 </a:t>
            </a:r>
          </a:p>
          <a:p>
            <a:r>
              <a:rPr lang="en-US" sz="1400" dirty="0"/>
              <a:t>Global Time Series on covid -19 affected cases – 3 separate files: Confirmed, Deaths, Recovered</a:t>
            </a:r>
            <a:endParaRPr lang="en-US" sz="1400" dirty="0">
              <a:hlinkClick r:id="rId4"/>
            </a:endParaRPr>
          </a:p>
          <a:p>
            <a:endParaRPr lang="en-US" sz="1400" dirty="0"/>
          </a:p>
          <a:p>
            <a:r>
              <a:rPr lang="en-US" sz="1400" dirty="0"/>
              <a:t>Optional data,  not used in analysis:</a:t>
            </a: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7"/>
              </a:rPr>
              <a:t>GitHub Repository</a:t>
            </a:r>
            <a:r>
              <a:rPr lang="en-US" sz="1400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483393" y="1700648"/>
            <a:ext cx="7279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</a:t>
            </a:r>
          </a:p>
          <a:p>
            <a:r>
              <a:rPr lang="en-US" dirty="0"/>
              <a:t>Primary Sources from </a:t>
            </a:r>
            <a:r>
              <a:rPr lang="en-US" dirty="0">
                <a:hlinkClick r:id="rId8"/>
              </a:rPr>
              <a:t>www.Kaggle.com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FF2-0263-4E24-B7FE-88E8CB8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EB9-1C69-4EF6-99F2-7D4678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97F15-0ECB-4058-ABF5-62C197E9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7" y="827074"/>
            <a:ext cx="11286386" cy="56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6" y="1005218"/>
            <a:ext cx="10702264" cy="535113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9240-CD98-4A21-9958-9386673C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EB985-1B22-4FAE-A266-3467DAF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FA7B-69BC-488B-B316-CB86E202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FB120-079C-420E-B6A4-6C52438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(over 1million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E7C67-3A44-4946-949D-6AA36CB0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3976"/>
            <a:ext cx="10382250" cy="492442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1FD5-1624-4334-A846-9C24666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F95B8-A89A-4B13-B11E-F560AFA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(less than 600 cases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BA2C6-8D22-40EE-8EC7-EB759B4FC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052039"/>
            <a:ext cx="9363075" cy="4891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and are likely benefiting by bordering only the sea. Strict travel policies may be responsible for low confirmed cases.</a:t>
            </a: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425333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102k. 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92433"/>
            <a:ext cx="9410702" cy="66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885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Inter</vt:lpstr>
      <vt:lpstr>Roboto</vt:lpstr>
      <vt:lpstr>Office Theme</vt:lpstr>
      <vt:lpstr>Novel Corona Virus 2019 Class Project 1 – Group 5</vt:lpstr>
      <vt:lpstr> Novel Corona Virus 2019 </vt:lpstr>
      <vt:lpstr>                  Novel Corona Virus 2019</vt:lpstr>
      <vt:lpstr>Covid-19 Cumulative Global Cases</vt:lpstr>
      <vt:lpstr>Covid-19 Cumulative Deaths</vt:lpstr>
      <vt:lpstr>Covid-19 Cumulative Recoveries</vt:lpstr>
      <vt:lpstr>Covid-19 Confirmed (over 1million reported)</vt:lpstr>
      <vt:lpstr>Covid-19 Confirmed (less than 600 cases reported)</vt:lpstr>
      <vt:lpstr>Covid-19 China Confirmed Cases</vt:lpstr>
      <vt:lpstr>Covid-19 Countries first to report Covid 19 </vt:lpstr>
      <vt:lpstr>Covid-19 Cumulative Global Cases</vt:lpstr>
      <vt:lpstr>Covid-19 Cumulative Global Cases</vt:lpstr>
      <vt:lpstr>Covid-19 Fully Vaccinated  (Top Ten Countries)</vt:lpstr>
      <vt:lpstr>Covid-19 Fully Vaccinated  (Least ten countries)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lcswisher@yahoo.com</cp:lastModifiedBy>
  <cp:revision>54</cp:revision>
  <dcterms:created xsi:type="dcterms:W3CDTF">2021-06-03T20:59:49Z</dcterms:created>
  <dcterms:modified xsi:type="dcterms:W3CDTF">2021-06-05T18:11:34Z</dcterms:modified>
</cp:coreProperties>
</file>