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aishnavivenkatesan/world-population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SSEGISandData/COVID-19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4" y="1774032"/>
            <a:ext cx="9953625" cy="28178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r>
              <a:rPr lang="en-US" sz="2800" dirty="0"/>
              <a:t>	Julio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Covid 19 outbreak originate?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Available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World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Covid-19 Data Analytics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217835"/>
            <a:ext cx="1122521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</a:t>
            </a:r>
          </a:p>
          <a:p>
            <a:r>
              <a:rPr lang="en-US" sz="1400" dirty="0">
                <a:hlinkClick r:id="rId4"/>
              </a:rPr>
              <a:t>https://www.kaggle.com/xholisilemantshongo/vaccination-progress</a:t>
            </a:r>
          </a:p>
          <a:p>
            <a:r>
              <a:rPr lang="en-US" sz="1400" dirty="0">
                <a:hlinkClick r:id="rId4"/>
              </a:rPr>
              <a:t>https://www.kaggle.com/deblina00/insights-on-eda-of-covid19-world-vaccination</a:t>
            </a:r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5"/>
              </a:rPr>
              <a:t>GitHub Repository</a:t>
            </a:r>
            <a:r>
              <a:rPr lang="en-US" sz="1400" dirty="0"/>
              <a:t>)  -  Global Time Series on covid -19 affected cases – 3 separate files: Confirmed, Deaths, Recovered</a:t>
            </a:r>
          </a:p>
          <a:p>
            <a:r>
              <a:rPr lang="en-US" sz="1400" dirty="0"/>
              <a:t>World Health Organization </a:t>
            </a:r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. </a:t>
            </a:r>
            <a:r>
              <a:rPr lang="en-US" sz="1400" b="0" i="0" dirty="0">
                <a:effectLst/>
                <a:latin typeface="Inter"/>
              </a:rPr>
              <a:t>Data is extracted by </a:t>
            </a:r>
            <a:r>
              <a:rPr lang="en-US" sz="1400" dirty="0"/>
              <a:t>Johns Hopkins University using</a:t>
            </a:r>
            <a:r>
              <a:rPr lang="en-US" sz="1400" b="0" i="0" dirty="0">
                <a:effectLst/>
                <a:latin typeface="Inter"/>
              </a:rPr>
              <a:t> google sheets and made available in Kaggle.com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96442"/>
            <a:ext cx="726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70D8-C063-4371-965C-2BAB10A8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E7C67-3A44-4946-949D-6AA36CB0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76"/>
            <a:ext cx="10382250" cy="492442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BA2C6-8D22-40EE-8EC7-EB759B4F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052039"/>
            <a:ext cx="9363075" cy="4891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425333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598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Inter</vt:lpstr>
      <vt:lpstr>Roboto</vt:lpstr>
      <vt:lpstr>Office Theme</vt:lpstr>
      <vt:lpstr>Novel Corona Virus 2019 Class Project 1 – Group 5</vt:lpstr>
      <vt:lpstr> Novel Corona Virus 2019 </vt:lpstr>
      <vt:lpstr>Covid-19 Data Analytics</vt:lpstr>
      <vt:lpstr>Covid-19 Confirmed</vt:lpstr>
      <vt:lpstr>Covid-19 Confirmed</vt:lpstr>
      <vt:lpstr>Covid-19 Confirmed</vt:lpstr>
      <vt:lpstr>Covid-19 Deaths</vt:lpstr>
      <vt:lpstr>Covid-19 Recoveries</vt:lpstr>
      <vt:lpstr>Covid-19 China Confirmed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32</cp:revision>
  <dcterms:created xsi:type="dcterms:W3CDTF">2021-06-03T20:59:49Z</dcterms:created>
  <dcterms:modified xsi:type="dcterms:W3CDTF">2021-06-05T14:03:10Z</dcterms:modified>
</cp:coreProperties>
</file>