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122EFF-C38B-4DEB-BE05-1C6F3E0C60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00EA1-BC15-4185-B7C3-4F2628B4C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4E37A-8C9F-4B25-B068-6A7177E6E2F6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1011B-9604-42C7-B2DF-4C4149FABB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AC72C-E1EF-446F-8E48-BD5CE33265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9884B-59AA-4864-AC0C-DC270DB93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133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3BEA9-FA89-4F42-A6AE-03E83D737B38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BF06A-3E1B-4774-881E-200E31842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37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717A-4FB9-42DC-B94F-9F097FBB3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3CE1B-AA2F-4CC9-9F9B-2890856AF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6F7C9-81CA-420A-AEB7-44A0F70C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15C4C-317F-4D3F-A005-16419E4F54E5}" type="datetime1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32DFD-BC7B-4D73-8039-CA8BF00C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1B5F1-63C7-4ECC-8451-F5B05A8C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2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DEF0-FEC6-4C38-A510-761BD593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09BA6-65BF-41E7-AEC0-D4DFE629C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FE39E-585D-4EC8-998D-BB1BCD8D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EA05-F42D-4184-930C-85FECEC3313B}" type="datetime1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E8014-3335-4950-8354-9E72E9E1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820E5-E38F-41CF-86D6-D81F926F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83B3A-51CB-450D-A8E2-B091C5FC7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E6F16-D16F-43FC-AF28-7C29B6D43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364E6-5DA7-4E41-BA1E-84A4DE91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45BC-45FD-48D2-B791-69A591304502}" type="datetime1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D691C-16E5-4C14-B0D6-40258413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C2D97-D503-42E6-B6D4-9914C3ED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2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4DB4-0EA9-4010-8A5E-B23DF7C8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5F41-61A7-4520-A7B9-F02E4D1EB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BBDDE-338E-4744-A1FF-54DDBCF2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8CB6-EF93-4D2D-9A67-F7754B9C4AF7}" type="datetime1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81807-C96F-46CD-87DF-2A21314C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3237-E28F-494A-9EC9-879EE517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1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7EAC-D2C8-4924-B8D9-020A6308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1087D-73AC-4C51-B69B-5464C0A1E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363D9-A7BC-4633-B942-2AF649CE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8715-00D2-40C1-AB47-E9318F22623F}" type="datetime1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7E4DB-91AD-4346-8C5B-B113EB08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347C6-B3B3-40A7-A475-69CE0501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6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5861-181F-4E00-BB8A-1085E217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EB942-2F98-4A0A-918A-3931274F3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5F0D7-3015-4FD1-BA18-552BE8419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39690-9232-4CD5-8FB3-BCEC0A99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E9CE-9631-427E-AC0D-BD8821115C70}" type="datetime1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F4091-8B64-4CD5-8B8C-EAB31F86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CDED9-A4CB-482C-9FFF-85678F25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3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9C0A-FF82-4A5F-8A26-AA3871C8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20A39-AA79-4A01-A1AC-C3080FABC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12D57-B4BC-4C84-A6B8-F0B161A60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24DC1-EE05-4D20-A40A-4FD23C5C4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0D945-EC44-46DE-8D15-6EF6BEEC2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48E47-4676-428D-ACD4-4F629671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37F5-6E30-4ABB-BA0B-B0CE54BEFA42}" type="datetime1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2B919-FF94-49AC-9441-68C7F719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ACCED-8EC0-4BBC-8C59-0F73A942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4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4197-A303-44BF-9F2E-03F36D1D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27236-FA46-4FD2-B0E0-A9A335D2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8D49-4C09-4648-A11C-58A36AE8D1A4}" type="datetime1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859B1-48B7-446D-9ED7-5B4B82DF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E06A6-9088-4C04-B860-E1C9F170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1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59115-7647-4503-A6CF-A79CAC7B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67DB-9A20-470C-8495-E5F826B2D74A}" type="datetime1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131EBB-A74A-4660-A9C4-73187D86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A7CC0-D912-48DB-A7F3-929CD5A9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8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000A-626A-4607-BD94-8EA29A5C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30238-3BD4-4831-8ECD-0AEE88D52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55D3D-8198-4BCD-B948-6924C6F6E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374F2-72FB-4FC7-AB90-444644D4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E9F8-99D2-4176-9C95-9EEEEBA7C339}" type="datetime1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0D209-BA45-45CF-994E-A07C6EF4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E251C-374D-41B3-AD1B-60A9CFC7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F8A-FD2B-4E66-86B0-F978786C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1A045-C53E-41B5-93C7-0D6AF2B9C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44292-427D-41D7-B89E-094CFF9A8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6D9AF-4A44-4FB6-A8F9-21E4F7AE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EF6D-817F-4893-9498-E5C7582DEC97}" type="datetime1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6532F-15EC-476E-A9F9-0C27D53B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01EC2-5EF5-4B8E-A02E-8173A435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4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D6B45-A339-482E-B7EB-514CA728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FA10-8829-45D0-82A8-E651A330F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57AEE-50EF-4CFB-B8AA-D27B12A5C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F80BF-1535-49DE-92D2-A672C4DB768F}" type="datetime1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17677-D544-4515-86CD-82C7F27F3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B2705-7DFA-4311-8E50-46AB82ED7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vaishnavivenkatesan/world-population" TargetMode="External"/><Relationship Id="rId2" Type="http://schemas.openxmlformats.org/officeDocument/2006/relationships/hyperlink" Target="https://www.kaggle.com/theworldbank/world-bank-gdp-rank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SSEGISandData/COVID-19" TargetMode="External"/><Relationship Id="rId4" Type="http://schemas.openxmlformats.org/officeDocument/2006/relationships/hyperlink" Target="https://www.kaggle.com/sudalairajkumar/novel-corona-virus-2019-datase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emergencies/diseases/novel-coronavirus-2019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9FD4A4-46F4-471B-ADC4-30ADCB8FE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324" y="1774032"/>
            <a:ext cx="9953625" cy="28178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Team Members: </a:t>
            </a:r>
          </a:p>
          <a:p>
            <a:pPr algn="l"/>
            <a:r>
              <a:rPr lang="en-US" sz="2800" dirty="0"/>
              <a:t>	Julio</a:t>
            </a:r>
          </a:p>
          <a:p>
            <a:pPr algn="l"/>
            <a:r>
              <a:rPr lang="en-US" sz="2800" dirty="0"/>
              <a:t>	Ishan Chakrabarty 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err="1"/>
              <a:t>Morteza</a:t>
            </a:r>
            <a:r>
              <a:rPr lang="en-US" sz="2800" dirty="0"/>
              <a:t> Akbari</a:t>
            </a:r>
          </a:p>
          <a:p>
            <a:pPr algn="l"/>
            <a:r>
              <a:rPr lang="en-US" sz="2800" dirty="0"/>
              <a:t>	Revathi Subramanian Lakshmanan</a:t>
            </a:r>
          </a:p>
          <a:p>
            <a:pPr algn="l"/>
            <a:r>
              <a:rPr lang="en-US" sz="2800" dirty="0"/>
              <a:t>	Clay Swisher</a:t>
            </a:r>
          </a:p>
          <a:p>
            <a:pPr algn="l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0DDA94-5849-41FF-B2F3-44F9C9690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4" y="161925"/>
            <a:ext cx="9886950" cy="1354932"/>
          </a:xfrm>
        </p:spPr>
        <p:txBody>
          <a:bodyPr>
            <a:noAutofit/>
          </a:bodyPr>
          <a:lstStyle/>
          <a:p>
            <a:r>
              <a:rPr lang="en-US" sz="4400" dirty="0"/>
              <a:t>Novel Corona Virus 2019</a:t>
            </a:r>
            <a:br>
              <a:rPr lang="en-US" sz="4400" dirty="0"/>
            </a:br>
            <a:r>
              <a:rPr lang="en-US" sz="2800" b="1" dirty="0"/>
              <a:t>Class Project 1 – Group 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6EC9E44-8CD5-4391-8A4A-A3024104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</p:spTree>
    <p:extLst>
      <p:ext uri="{BB962C8B-B14F-4D97-AF65-F5344CB8AC3E}">
        <p14:creationId xmlns:p14="http://schemas.microsoft.com/office/powerpoint/2010/main" val="135415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dirty="0"/>
            </a:br>
            <a:r>
              <a:rPr lang="en-US" sz="4400" dirty="0"/>
              <a:t>Novel Corona Virus 2019</a:t>
            </a:r>
            <a:br>
              <a:rPr lang="en-US" sz="4400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404137-0131-4B8F-86C0-74DB67499F7B}"/>
              </a:ext>
            </a:extLst>
          </p:cNvPr>
          <p:cNvSpPr txBox="1"/>
          <p:nvPr/>
        </p:nvSpPr>
        <p:spPr>
          <a:xfrm>
            <a:off x="923925" y="127803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Summary/Objectives 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team objectives are  to identify significant trends of the global Covid-19 outbreak from January 2020 through April 2021.  In addition, the team will look at trends of the Covid-19 outbreak in relationship to World Population, GDP, and available vaccinations.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Pandas data queries and Matplotlib data visualization charts will be used for analysis.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Inter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Questions asked by the Team 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Where did the Covid 19 outbreak originate? 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Available vaccinations by manufacturer and country?  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GDP and World population have any impact or influence on the covid 19 outbreak?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Which countries are impacted the most and least by the covid 19 outbreak?  </a:t>
            </a:r>
          </a:p>
          <a:p>
            <a:endParaRPr lang="en-US" dirty="0"/>
          </a:p>
          <a:p>
            <a:r>
              <a:rPr lang="en-US" dirty="0"/>
              <a:t>Were the questions answered to the teams satisfaction?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2FFDB-1B57-42BE-AE0C-A6DF0E49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</p:spTree>
    <p:extLst>
      <p:ext uri="{BB962C8B-B14F-4D97-AF65-F5344CB8AC3E}">
        <p14:creationId xmlns:p14="http://schemas.microsoft.com/office/powerpoint/2010/main" val="29202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r>
              <a:rPr lang="en-US" sz="4400" dirty="0"/>
              <a:t>Covid-19 Data Analytics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FB301-A5AC-478E-AD2A-106EF1A96179}"/>
              </a:ext>
            </a:extLst>
          </p:cNvPr>
          <p:cNvSpPr txBox="1"/>
          <p:nvPr/>
        </p:nvSpPr>
        <p:spPr>
          <a:xfrm>
            <a:off x="483393" y="2217835"/>
            <a:ext cx="1122521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World Bank GDP Ranking</a:t>
            </a:r>
          </a:p>
          <a:p>
            <a:r>
              <a:rPr lang="en-US" sz="1400" dirty="0">
                <a:hlinkClick r:id="rId2"/>
              </a:rPr>
              <a:t>https://www.kaggle.com/theworldbank/world-bank-gdp-ranking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World Population of each country</a:t>
            </a:r>
          </a:p>
          <a:p>
            <a:r>
              <a:rPr lang="en-US" sz="1400" dirty="0">
                <a:hlinkClick r:id="rId3"/>
              </a:rPr>
              <a:t>https://www.kaggle.com/vaishnavivenkatesan/world-population</a:t>
            </a:r>
            <a:endParaRPr lang="en-US" sz="1400" dirty="0"/>
          </a:p>
          <a:p>
            <a:endParaRPr lang="en-US" sz="1400" dirty="0">
              <a:hlinkClick r:id="rId4"/>
            </a:endParaRPr>
          </a:p>
          <a:p>
            <a:r>
              <a:rPr lang="en-US" sz="1400" dirty="0"/>
              <a:t>Johns Hopkins University (</a:t>
            </a:r>
            <a:r>
              <a:rPr lang="en-US" sz="1400" dirty="0">
                <a:hlinkClick r:id="rId5"/>
              </a:rPr>
              <a:t>GitHub Repository</a:t>
            </a:r>
            <a:r>
              <a:rPr lang="en-US" sz="1400" dirty="0"/>
              <a:t>)  -  Global Time Series on covid -19 affected cases – 3 separate files: Confirmed, Deaths, Recovered</a:t>
            </a:r>
          </a:p>
          <a:p>
            <a:r>
              <a:rPr lang="en-US" sz="1400" dirty="0"/>
              <a:t>World Health Organization </a:t>
            </a:r>
            <a:r>
              <a:rPr lang="en-US" sz="1400" dirty="0">
                <a:hlinkClick r:id="rId4"/>
              </a:rPr>
              <a:t>https://www.kaggle.com/sudalairajkumar/novel-corona-virus-2019-dataset</a:t>
            </a:r>
            <a:r>
              <a:rPr lang="en-US" sz="1400" dirty="0"/>
              <a:t>. </a:t>
            </a:r>
            <a:r>
              <a:rPr lang="en-US" sz="1400" b="0" i="0" dirty="0">
                <a:effectLst/>
                <a:latin typeface="Inter"/>
              </a:rPr>
              <a:t>Data is extracted by </a:t>
            </a:r>
            <a:r>
              <a:rPr lang="en-US" sz="1400" dirty="0"/>
              <a:t>Johns Hopkins University using</a:t>
            </a:r>
            <a:r>
              <a:rPr lang="en-US" sz="1400" b="0" i="0" dirty="0">
                <a:effectLst/>
                <a:latin typeface="Inter"/>
              </a:rPr>
              <a:t> google sheets and made available in Kaggle.com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18510-B9DF-4005-B319-5C750AEB66EA}"/>
              </a:ext>
            </a:extLst>
          </p:cNvPr>
          <p:cNvSpPr txBox="1"/>
          <p:nvPr/>
        </p:nvSpPr>
        <p:spPr>
          <a:xfrm>
            <a:off x="483393" y="1796442"/>
            <a:ext cx="726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Data used for answering team questions: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</p:spTree>
    <p:extLst>
      <p:ext uri="{BB962C8B-B14F-4D97-AF65-F5344CB8AC3E}">
        <p14:creationId xmlns:p14="http://schemas.microsoft.com/office/powerpoint/2010/main" val="268327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Confirmed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670D8-C063-4371-965C-2BAB10A81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0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Confirmed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CE7C67-3A44-4946-949D-6AA36CB0A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3976"/>
            <a:ext cx="10382250" cy="49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4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Confirmed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9BA2C6-8D22-40EE-8EC7-EB759B4FC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2" y="1052039"/>
            <a:ext cx="9363075" cy="48915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0CCC52-616C-4510-AFAD-655A9A63DD80}"/>
              </a:ext>
            </a:extLst>
          </p:cNvPr>
          <p:cNvSpPr txBox="1"/>
          <p:nvPr/>
        </p:nvSpPr>
        <p:spPr>
          <a:xfrm>
            <a:off x="1323973" y="6019170"/>
            <a:ext cx="1026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Islands in the Pacific and Atlantic oceans, and are likely benefiting by bordering only the sea. Strict travel policies may be responsible for low confirmed cases.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1185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D</a:t>
            </a:r>
            <a:r>
              <a:rPr lang="en-US" dirty="0"/>
              <a:t>eaths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477253-1BE9-47F8-A8A9-583B5D1E9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5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Recoveries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97FB6-6000-4F3C-BC2A-ACD4EE45972C}"/>
              </a:ext>
            </a:extLst>
          </p:cNvPr>
          <p:cNvSpPr txBox="1"/>
          <p:nvPr/>
        </p:nvSpPr>
        <p:spPr>
          <a:xfrm>
            <a:off x="1000130" y="5715004"/>
            <a:ext cx="1060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Note: Effective 12/14/2020, the US discontinued reporting the number of recoveries on a daily bases. This represents a 6.3M adjustment to cumulative recoveries. The US has continued to report "zero" recoveries since.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E7C336-B13F-47C7-B68C-40E48631A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07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720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Covid-19 China Confirmed 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E0682A-8A0E-45E9-B30B-F4B13047C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6" y="1425333"/>
            <a:ext cx="8372475" cy="4572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FECEA-47C1-4757-8518-90C44BCC97A4}"/>
              </a:ext>
            </a:extLst>
          </p:cNvPr>
          <p:cNvSpPr txBox="1"/>
          <p:nvPr/>
        </p:nvSpPr>
        <p:spPr>
          <a:xfrm>
            <a:off x="838199" y="842830"/>
            <a:ext cx="1019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 01/22/2020, China was the first Country to report 500+ covid 19 cases to the World Health Organization.  As of 4/30/2020, the total confirmed cases in China was 102k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994FD54-5FD0-446D-B6E6-D7BB6A32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47" y="5792433"/>
            <a:ext cx="9410702" cy="6667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Inter"/>
              </a:rPr>
              <a:t>Comment from the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ABC"/>
                </a:solidFill>
                <a:effectLst/>
                <a:latin typeface="Inter"/>
                <a:hlinkClick r:id="rId3"/>
              </a:rPr>
              <a:t>World Health Organization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: On 31 December 2019, WHO was alerted to several cases of pneumonia in Wuhan City, Hubei Province of China.</a:t>
            </a:r>
          </a:p>
          <a:p>
            <a:r>
              <a:rPr lang="en-US" sz="1000" b="0" i="0" dirty="0">
                <a:effectLst/>
                <a:latin typeface="Inter"/>
              </a:rPr>
              <a:t>Note: 2019 Novel Coronavirus (2019-nCoV) is a virus (more specifically, a coronavirus) identified as the cause of an outbreak of respiratory illness first detected in Wuhan, China. </a:t>
            </a:r>
            <a:endParaRPr lang="en-US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033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556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Inter</vt:lpstr>
      <vt:lpstr>Roboto</vt:lpstr>
      <vt:lpstr>Office Theme</vt:lpstr>
      <vt:lpstr>Novel Corona Virus 2019 Class Project 1 – Group 5</vt:lpstr>
      <vt:lpstr> Novel Corona Virus 2019 </vt:lpstr>
      <vt:lpstr>Covid-19 Data Analytics</vt:lpstr>
      <vt:lpstr>Covid-19 Confirmed</vt:lpstr>
      <vt:lpstr>Covid-19 Confirmed</vt:lpstr>
      <vt:lpstr>Covid-19 Confirmed</vt:lpstr>
      <vt:lpstr>Covid-19 Deaths</vt:lpstr>
      <vt:lpstr>Covid-19 Recoveries</vt:lpstr>
      <vt:lpstr>Covid-19 China Confirmed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Project</dc:title>
  <dc:creator>lcswisher@yahoo.com</dc:creator>
  <cp:lastModifiedBy>lcswisher@yahoo.com</cp:lastModifiedBy>
  <cp:revision>30</cp:revision>
  <dcterms:created xsi:type="dcterms:W3CDTF">2021-06-03T20:59:49Z</dcterms:created>
  <dcterms:modified xsi:type="dcterms:W3CDTF">2021-06-05T11:39:22Z</dcterms:modified>
</cp:coreProperties>
</file>