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газин цветов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Магазин цветов.</a:t>
            </a:r>
          </a:p>
        </p:txBody>
      </p:sp>
      <p:sp>
        <p:nvSpPr>
          <p:cNvPr id="152" name="Бобров Максим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Бобров Максим</a:t>
            </a:r>
          </a:p>
        </p:txBody>
      </p:sp>
      <p:sp>
        <p:nvSpPr>
          <p:cNvPr id="153" name="Проект Яндекс.Лице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Яндекс.Лицей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деи проекта."/>
          <p:cNvSpPr txBox="1"/>
          <p:nvPr>
            <p:ph type="ctrTitle"/>
          </p:nvPr>
        </p:nvSpPr>
        <p:spPr>
          <a:xfrm>
            <a:off x="6387355" y="1043144"/>
            <a:ext cx="11609290" cy="2241865"/>
          </a:xfrm>
          <a:prstGeom prst="rect">
            <a:avLst/>
          </a:prstGeom>
        </p:spPr>
        <p:txBody>
          <a:bodyPr/>
          <a:lstStyle/>
          <a:p>
            <a:pPr/>
            <a:r>
              <a:t>Идеи проекта.</a:t>
            </a:r>
          </a:p>
        </p:txBody>
      </p:sp>
      <p:sp>
        <p:nvSpPr>
          <p:cNvPr id="156" name="Сделать собственный интернет магазин…"/>
          <p:cNvSpPr txBox="1"/>
          <p:nvPr>
            <p:ph type="subTitle" sz="quarter" idx="1"/>
          </p:nvPr>
        </p:nvSpPr>
        <p:spPr>
          <a:xfrm>
            <a:off x="6942227" y="4724341"/>
            <a:ext cx="10499546" cy="4267318"/>
          </a:xfrm>
          <a:prstGeom prst="rect">
            <a:avLst/>
          </a:prstGeom>
        </p:spPr>
        <p:txBody>
          <a:bodyPr/>
          <a:lstStyle/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Сделать собственный интернет магазин</a:t>
            </a:r>
          </a:p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Упростить работу администратора сайта в работе с постоянными корректировками позиций</a:t>
            </a:r>
          </a:p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Имеются привилегированные права администратора</a:t>
            </a:r>
          </a:p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Имеется регистрация, вход и раздел по изменению пароля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Структура кода."/>
          <p:cNvSpPr txBox="1"/>
          <p:nvPr>
            <p:ph type="ctrTitle"/>
          </p:nvPr>
        </p:nvSpPr>
        <p:spPr>
          <a:xfrm>
            <a:off x="49580" y="-62383"/>
            <a:ext cx="10843598" cy="2100697"/>
          </a:xfrm>
          <a:prstGeom prst="rect">
            <a:avLst/>
          </a:prstGeom>
        </p:spPr>
        <p:txBody>
          <a:bodyPr/>
          <a:lstStyle>
            <a:lvl1pPr defTabSz="2340805">
              <a:defRPr spc="-334" sz="11136"/>
            </a:lvl1pPr>
          </a:lstStyle>
          <a:p>
            <a:pPr/>
            <a:r>
              <a:t>Структура кода.</a:t>
            </a:r>
          </a:p>
        </p:txBody>
      </p:sp>
      <p:sp>
        <p:nvSpPr>
          <p:cNvPr id="159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Также, используется bootstrap"/>
          <p:cNvSpPr txBox="1"/>
          <p:nvPr>
            <p:ph type="subTitle" sz="quarter" idx="1"/>
          </p:nvPr>
        </p:nvSpPr>
        <p:spPr>
          <a:xfrm>
            <a:off x="-1240908" y="9046620"/>
            <a:ext cx="14828798" cy="2512353"/>
          </a:xfrm>
          <a:prstGeom prst="rect">
            <a:avLst/>
          </a:prstGeom>
        </p:spPr>
        <p:txBody>
          <a:bodyPr/>
          <a:lstStyle/>
          <a:p>
            <a:pPr/>
            <a:r>
              <a:t>Также, используется bootstrap</a:t>
            </a:r>
          </a:p>
        </p:txBody>
      </p:sp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50" y="2912096"/>
            <a:ext cx="13582799" cy="41418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11614" dir="5400000">
              <a:srgbClr val="000000">
                <a:alpha val="33902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Возможные доработки."/>
          <p:cNvSpPr txBox="1"/>
          <p:nvPr>
            <p:ph type="ctrTitle"/>
          </p:nvPr>
        </p:nvSpPr>
        <p:spPr>
          <a:xfrm>
            <a:off x="89694" y="-323137"/>
            <a:ext cx="16242490" cy="2325990"/>
          </a:xfrm>
          <a:prstGeom prst="rect">
            <a:avLst/>
          </a:prstGeom>
        </p:spPr>
        <p:txBody>
          <a:bodyPr/>
          <a:lstStyle>
            <a:lvl1pPr defTabSz="2389572">
              <a:defRPr spc="-341" sz="11368"/>
            </a:lvl1pPr>
          </a:lstStyle>
          <a:p>
            <a:pPr/>
            <a:r>
              <a:t>Возможные доработки.</a:t>
            </a:r>
          </a:p>
        </p:txBody>
      </p:sp>
      <p:sp>
        <p:nvSpPr>
          <p:cNvPr id="164" name="Возможность оплачивать заказ…"/>
          <p:cNvSpPr txBox="1"/>
          <p:nvPr>
            <p:ph type="subTitle" sz="quarter" idx="1"/>
          </p:nvPr>
        </p:nvSpPr>
        <p:spPr>
          <a:xfrm>
            <a:off x="274734" y="5601824"/>
            <a:ext cx="21844001" cy="2512352"/>
          </a:xfrm>
          <a:prstGeom prst="rect">
            <a:avLst/>
          </a:prstGeom>
        </p:spPr>
        <p:txBody>
          <a:bodyPr/>
          <a:lstStyle/>
          <a:p>
            <a:pPr marL="536448" indent="-536448" algn="l" defTabSz="594360">
              <a:buClr>
                <a:srgbClr val="000000"/>
              </a:buClr>
              <a:buSzPct val="100000"/>
              <a:buChar char="•"/>
              <a:defRPr sz="4608"/>
            </a:pPr>
            <a:r>
              <a:t>Возможность оплачивать заказ</a:t>
            </a:r>
          </a:p>
          <a:p>
            <a:pPr marL="536448" indent="-536448" algn="l" defTabSz="594360">
              <a:buClr>
                <a:srgbClr val="000000"/>
              </a:buClr>
              <a:buSzPct val="100000"/>
              <a:buChar char="•"/>
              <a:defRPr sz="4608"/>
            </a:pPr>
            <a:r>
              <a:t>Возможность подтверждать почту с помощью кода</a:t>
            </a:r>
          </a:p>
          <a:p>
            <a:pPr marL="536448" indent="-536448" algn="l" defTabSz="594360">
              <a:buClr>
                <a:srgbClr val="000000"/>
              </a:buClr>
              <a:buSzPct val="100000"/>
              <a:buChar char="•"/>
              <a:defRPr sz="4608"/>
            </a:pPr>
            <a:r>
              <a:t>Возможность выбора и оформления доставки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Благодарю за внимание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Благодарю за внимание.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