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84" d="100"/>
          <a:sy n="84" d="100"/>
        </p:scale>
        <p:origin x="10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0"/>
            <a:ext cx="9144000" cy="51434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290"/>
            <a:ext cx="8812530" cy="5130513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968"/>
            <a:ext cx="2706134" cy="51441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4544796" y="584453"/>
            <a:ext cx="3725650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8" y="614238"/>
            <a:ext cx="4947184" cy="2451390"/>
          </a:xfrm>
        </p:spPr>
        <p:txBody>
          <a:bodyPr>
            <a:normAutofit/>
          </a:bodyPr>
          <a:lstStyle/>
          <a:p>
            <a:pPr marL="0" lvl="0" indent="0" algn="r">
              <a:buNone/>
            </a:pPr>
            <a:r>
              <a:rPr lang="en-GB" sz="3600">
                <a:solidFill>
                  <a:srgbClr val="FFFFFF"/>
                </a:solidFill>
              </a:rPr>
              <a:t>Miles Per Gallon (MPG) Predictor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3360028"/>
            <a:ext cx="9134528" cy="17834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3597891"/>
            <a:ext cx="4538427" cy="931371"/>
          </a:xfrm>
        </p:spPr>
        <p:txBody>
          <a:bodyPr>
            <a:normAutofit/>
          </a:bodyPr>
          <a:lstStyle/>
          <a:p>
            <a:pPr marL="0" lvl="0" indent="0" algn="r">
              <a:lnSpc>
                <a:spcPct val="90000"/>
              </a:lnSpc>
              <a:buNone/>
            </a:pPr>
            <a:br>
              <a:rPr lang="en-GB" sz="2000">
                <a:solidFill>
                  <a:srgbClr val="FFFFFF"/>
                </a:solidFill>
              </a:rPr>
            </a:br>
            <a:br>
              <a:rPr lang="en-GB" sz="2000">
                <a:solidFill>
                  <a:srgbClr val="FFFFFF"/>
                </a:solidFill>
              </a:rPr>
            </a:br>
            <a:r>
              <a:rPr lang="en-GB" sz="2000">
                <a:solidFill>
                  <a:srgbClr val="FFFFFF"/>
                </a:solidFill>
              </a:rPr>
              <a:t>MAK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25314" y="1224495"/>
            <a:ext cx="5143179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571500"/>
            <a:ext cx="4000647" cy="1281182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GB" sz="3000"/>
              <a:t>Slide 1: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1852683"/>
            <a:ext cx="4000647" cy="282737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GB" sz="1500" b="1"/>
              <a:t>Welcome to the MPG Predictor!</a:t>
            </a:r>
          </a:p>
          <a:p>
            <a:pPr marL="0" lvl="0" indent="0">
              <a:buNone/>
            </a:pPr>
            <a:r>
              <a:rPr lang="en-GB" sz="1500"/>
              <a:t>This Shiny app predicts a car’s fuel efficiency in terms of Miles Per Gallon (MPG) based on: - Horsepower (</a:t>
            </a:r>
            <a:r>
              <a:rPr lang="en-GB" sz="1500">
                <a:latin typeface="Courier"/>
              </a:rPr>
              <a:t>hp</a:t>
            </a:r>
            <a:r>
              <a:rPr lang="en-GB" sz="1500"/>
              <a:t>) - Number of cylinders (</a:t>
            </a:r>
            <a:r>
              <a:rPr lang="en-GB" sz="1500">
                <a:latin typeface="Courier"/>
              </a:rPr>
              <a:t>cyl</a:t>
            </a:r>
            <a:r>
              <a:rPr lang="en-GB" sz="1500"/>
              <a:t>)</a:t>
            </a:r>
          </a:p>
        </p:txBody>
      </p:sp>
      <p:pic>
        <p:nvPicPr>
          <p:cNvPr id="5" name="Picture 4" descr="Speedometer">
            <a:extLst>
              <a:ext uri="{FF2B5EF4-FFF2-40B4-BE49-F238E27FC236}">
                <a16:creationId xmlns:a16="http://schemas.microsoft.com/office/drawing/2014/main" id="{A611376F-E03F-36F8-642E-9763A49D6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56" r="24701" b="-2"/>
          <a:stretch/>
        </p:blipFill>
        <p:spPr>
          <a:xfrm>
            <a:off x="5143347" y="-8164"/>
            <a:ext cx="4000653" cy="5151664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571500"/>
            <a:ext cx="4000647" cy="1281182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GB" sz="3000"/>
              <a:t>Slide 2: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1852683"/>
            <a:ext cx="4000647" cy="282737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GB" sz="1500" b="1"/>
              <a:t>Why is MPG important?</a:t>
            </a:r>
            <a:r>
              <a:rPr lang="en-GB" sz="1500"/>
              <a:t> - High MPG indicates better fuel efficiency, saving costs and reducing emissions. - Car buyers and manufacturers value fuel economy as a critical metric.</a:t>
            </a:r>
          </a:p>
        </p:txBody>
      </p:sp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CBADACD9-A2E2-FBD6-1856-A96C35B4D9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01" r="12055" b="-1"/>
          <a:stretch/>
        </p:blipFill>
        <p:spPr>
          <a:xfrm>
            <a:off x="5143347" y="-8164"/>
            <a:ext cx="4000653" cy="5151664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17144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262647"/>
            <a:ext cx="3485178" cy="1218390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GB" sz="3000"/>
              <a:t>Slide 3: App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057400"/>
            <a:ext cx="3485179" cy="2709861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GB" sz="1500" b="1"/>
              <a:t>Key Features of the App</a:t>
            </a:r>
            <a:r>
              <a:rPr lang="en-GB" sz="1500"/>
              <a:t> 1. </a:t>
            </a:r>
            <a:r>
              <a:rPr lang="en-GB" sz="1500" b="1"/>
              <a:t>Dynamic User Inputs:</a:t>
            </a:r>
            <a:r>
              <a:rPr lang="en-GB" sz="1500"/>
              <a:t> - Select horsepower using a slider. - Choose the number of cylinders from a dropdown. 2. </a:t>
            </a:r>
            <a:r>
              <a:rPr lang="en-GB" sz="1500" b="1"/>
              <a:t>Real-time Predictions:</a:t>
            </a:r>
            <a:r>
              <a:rPr lang="en-GB" sz="1500"/>
              <a:t> - See MPG predictions instantly. 3. </a:t>
            </a:r>
            <a:r>
              <a:rPr lang="en-GB" sz="1500" b="1"/>
              <a:t>Interactive Visualization:</a:t>
            </a:r>
            <a:r>
              <a:rPr lang="en-GB" sz="1500"/>
              <a:t> - Explore relationships between horsepower and MPG.</a:t>
            </a:r>
          </a:p>
        </p:txBody>
      </p:sp>
      <p:pic>
        <p:nvPicPr>
          <p:cNvPr id="5" name="Picture 4" descr="Lines and dots connected representing a network">
            <a:extLst>
              <a:ext uri="{FF2B5EF4-FFF2-40B4-BE49-F238E27FC236}">
                <a16:creationId xmlns:a16="http://schemas.microsoft.com/office/drawing/2014/main" id="{90474C7B-9C80-4822-2F78-12224C9EFD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52" r="23592"/>
          <a:stretch/>
        </p:blipFill>
        <p:spPr>
          <a:xfrm>
            <a:off x="4572000" y="10"/>
            <a:ext cx="4577118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l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Slide 4: Demo</a:t>
            </a:r>
          </a:p>
        </p:txBody>
      </p:sp>
      <p:pic>
        <p:nvPicPr>
          <p:cNvPr id="3" name="Picture 1" descr="MPG-App-Pitch-Presentation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2879" y="1474719"/>
            <a:ext cx="6678240" cy="3339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On-screen Show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</vt:lpstr>
      <vt:lpstr>Office Theme</vt:lpstr>
      <vt:lpstr>Miles Per Gallon (MPG) Predictor</vt:lpstr>
      <vt:lpstr>Slide 1: Introduction</vt:lpstr>
      <vt:lpstr>Slide 2: Problem Statement</vt:lpstr>
      <vt:lpstr>Slide 3: App Features</vt:lpstr>
      <vt:lpstr>Slide 4: Demo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 Per Gallon (MPG) Predictor</dc:title>
  <dc:creator>MAK</dc:creator>
  <cp:keywords/>
  <cp:lastModifiedBy>Muhammad Ahmad Khalid</cp:lastModifiedBy>
  <cp:revision>1</cp:revision>
  <dcterms:created xsi:type="dcterms:W3CDTF">2025-01-01T01:46:51Z</dcterms:created>
  <dcterms:modified xsi:type="dcterms:W3CDTF">2025-01-01T01:48:55Z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heme">
    <vt:lpwstr>cerulean</vt:lpwstr>
  </property>
  <property fmtid="{D5CDD505-2E9C-101B-9397-08002B2CF9AE}" pid="10" name="toc-title">
    <vt:lpwstr>Table of contents</vt:lpwstr>
  </property>
</Properties>
</file>