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036"/>
    <a:srgbClr val="5284C1"/>
    <a:srgbClr val="B7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>
        <p:scale>
          <a:sx n="71" d="100"/>
          <a:sy n="71" d="100"/>
        </p:scale>
        <p:origin x="696" y="168"/>
      </p:cViewPr>
      <p:guideLst>
        <p:guide orient="horz" pos="2138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5" d="100"/>
        <a:sy n="55" d="100"/>
      </p:scale>
      <p:origin x="0" y="-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130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497763" y="2470150"/>
            <a:ext cx="4117975" cy="4387850"/>
          </a:xfrm>
          <a:prstGeom prst="triangle">
            <a:avLst/>
          </a:prstGeom>
          <a:solidFill>
            <a:srgbClr val="5284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7605713" y="615950"/>
            <a:ext cx="4116388" cy="4387850"/>
          </a:xfrm>
          <a:prstGeom prst="triangle">
            <a:avLst/>
          </a:prstGeom>
          <a:solidFill>
            <a:srgbClr val="5284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980363" y="0"/>
            <a:ext cx="4211638" cy="5521325"/>
          </a:xfrm>
          <a:custGeom>
            <a:avLst/>
            <a:gdLst>
              <a:gd name="connsiteX0" fmla="*/ 0 w 4211192"/>
              <a:gd name="connsiteY0" fmla="*/ 0 h 5521326"/>
              <a:gd name="connsiteX1" fmla="*/ 4211192 w 4211192"/>
              <a:gd name="connsiteY1" fmla="*/ 0 h 5521326"/>
              <a:gd name="connsiteX2" fmla="*/ 4211192 w 4211192"/>
              <a:gd name="connsiteY2" fmla="*/ 1433581 h 5521326"/>
              <a:gd name="connsiteX3" fmla="*/ 2419731 w 4211192"/>
              <a:gd name="connsiteY3" fmla="*/ 5521326 h 5521326"/>
              <a:gd name="connsiteX4" fmla="*/ 0 w 4211192"/>
              <a:gd name="connsiteY4" fmla="*/ 0 h 552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192" h="5521326">
                <a:moveTo>
                  <a:pt x="0" y="0"/>
                </a:moveTo>
                <a:lnTo>
                  <a:pt x="4211192" y="0"/>
                </a:lnTo>
                <a:lnTo>
                  <a:pt x="4211192" y="1433581"/>
                </a:lnTo>
                <a:lnTo>
                  <a:pt x="2419731" y="5521326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68000" y="3298825"/>
            <a:ext cx="1524000" cy="3522663"/>
          </a:xfrm>
          <a:custGeom>
            <a:avLst/>
            <a:gdLst>
              <a:gd name="connsiteX0" fmla="*/ 1510428 w 1524002"/>
              <a:gd name="connsiteY0" fmla="*/ 0 h 3523280"/>
              <a:gd name="connsiteX1" fmla="*/ 1524002 w 1524002"/>
              <a:gd name="connsiteY1" fmla="*/ 31663 h 3523280"/>
              <a:gd name="connsiteX2" fmla="*/ 1524002 w 1524002"/>
              <a:gd name="connsiteY2" fmla="*/ 3523280 h 3523280"/>
              <a:gd name="connsiteX3" fmla="*/ 0 w 1524002"/>
              <a:gd name="connsiteY3" fmla="*/ 3523280 h 3523280"/>
              <a:gd name="connsiteX4" fmla="*/ 1510428 w 1524002"/>
              <a:gd name="connsiteY4" fmla="*/ 0 h 35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2" h="3523280">
                <a:moveTo>
                  <a:pt x="1510428" y="0"/>
                </a:moveTo>
                <a:lnTo>
                  <a:pt x="1524002" y="31663"/>
                </a:lnTo>
                <a:lnTo>
                  <a:pt x="1524002" y="3523280"/>
                </a:lnTo>
                <a:lnTo>
                  <a:pt x="0" y="3523280"/>
                </a:lnTo>
                <a:lnTo>
                  <a:pt x="151042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 flipV="1">
            <a:off x="7994650" y="1336675"/>
            <a:ext cx="4210050" cy="5521325"/>
          </a:xfrm>
          <a:custGeom>
            <a:avLst/>
            <a:gdLst>
              <a:gd name="connsiteX0" fmla="*/ 0 w 4211192"/>
              <a:gd name="connsiteY0" fmla="*/ 0 h 5521326"/>
              <a:gd name="connsiteX1" fmla="*/ 4211192 w 4211192"/>
              <a:gd name="connsiteY1" fmla="*/ 0 h 5521326"/>
              <a:gd name="connsiteX2" fmla="*/ 4211192 w 4211192"/>
              <a:gd name="connsiteY2" fmla="*/ 1433581 h 5521326"/>
              <a:gd name="connsiteX3" fmla="*/ 2419731 w 4211192"/>
              <a:gd name="connsiteY3" fmla="*/ 5521326 h 5521326"/>
              <a:gd name="connsiteX4" fmla="*/ 0 w 4211192"/>
              <a:gd name="connsiteY4" fmla="*/ 0 h 552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192" h="5521326">
                <a:moveTo>
                  <a:pt x="0" y="0"/>
                </a:moveTo>
                <a:lnTo>
                  <a:pt x="4211192" y="0"/>
                </a:lnTo>
                <a:lnTo>
                  <a:pt x="4211192" y="1433581"/>
                </a:lnTo>
                <a:lnTo>
                  <a:pt x="2419731" y="5521326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 flipH="1">
            <a:off x="9356725" y="0"/>
            <a:ext cx="2841625" cy="4972050"/>
          </a:xfrm>
          <a:custGeom>
            <a:avLst/>
            <a:gdLst>
              <a:gd name="connsiteX0" fmla="*/ 2840735 w 2840735"/>
              <a:gd name="connsiteY0" fmla="*/ 0 h 4972050"/>
              <a:gd name="connsiteX1" fmla="*/ 0 w 2840735"/>
              <a:gd name="connsiteY1" fmla="*/ 0 h 4972050"/>
              <a:gd name="connsiteX2" fmla="*/ 0 w 2840735"/>
              <a:gd name="connsiteY2" fmla="*/ 3888920 h 4972050"/>
              <a:gd name="connsiteX3" fmla="*/ 508141 w 2840735"/>
              <a:gd name="connsiteY3" fmla="*/ 4972050 h 4972050"/>
              <a:gd name="connsiteX4" fmla="*/ 2840735 w 2840735"/>
              <a:gd name="connsiteY4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0735" h="4972050">
                <a:moveTo>
                  <a:pt x="2840735" y="0"/>
                </a:moveTo>
                <a:lnTo>
                  <a:pt x="0" y="0"/>
                </a:lnTo>
                <a:lnTo>
                  <a:pt x="0" y="3888920"/>
                </a:lnTo>
                <a:lnTo>
                  <a:pt x="508141" y="4972050"/>
                </a:lnTo>
                <a:lnTo>
                  <a:pt x="2840735" y="0"/>
                </a:ln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277475" y="2379663"/>
            <a:ext cx="1920875" cy="4478338"/>
          </a:xfrm>
          <a:custGeom>
            <a:avLst/>
            <a:gdLst>
              <a:gd name="connsiteX0" fmla="*/ 1919818 w 1919818"/>
              <a:gd name="connsiteY0" fmla="*/ 0 h 4478239"/>
              <a:gd name="connsiteX1" fmla="*/ 1919818 w 1919818"/>
              <a:gd name="connsiteY1" fmla="*/ 4478239 h 4478239"/>
              <a:gd name="connsiteX2" fmla="*/ 0 w 1919818"/>
              <a:gd name="connsiteY2" fmla="*/ 4478239 h 4478239"/>
              <a:gd name="connsiteX3" fmla="*/ 1919818 w 1919818"/>
              <a:gd name="connsiteY3" fmla="*/ 0 h 447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9818" h="4478239">
                <a:moveTo>
                  <a:pt x="1919818" y="0"/>
                </a:moveTo>
                <a:lnTo>
                  <a:pt x="1919818" y="4478239"/>
                </a:lnTo>
                <a:lnTo>
                  <a:pt x="0" y="4478239"/>
                </a:lnTo>
                <a:lnTo>
                  <a:pt x="1919818" y="0"/>
                </a:ln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38200" y="2992438"/>
            <a:ext cx="2057400" cy="7731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08935" y="1575435"/>
            <a:ext cx="6935470" cy="2387600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rgbClr val="00B0F0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34291" y="3875078"/>
            <a:ext cx="7419109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3130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>
            <a:off x="0" y="1550988"/>
            <a:ext cx="5056188" cy="5308600"/>
          </a:xfrm>
          <a:prstGeom prst="rtTriangl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4187825"/>
            <a:ext cx="2433638" cy="2676525"/>
          </a:xfrm>
          <a:prstGeom prst="rtTriangl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403350" cy="4249738"/>
          </a:xfrm>
          <a:custGeom>
            <a:avLst/>
            <a:gdLst>
              <a:gd name="connsiteX0" fmla="*/ 0 w 1403028"/>
              <a:gd name="connsiteY0" fmla="*/ 0 h 4249228"/>
              <a:gd name="connsiteX1" fmla="*/ 1403028 w 1403028"/>
              <a:gd name="connsiteY1" fmla="*/ 0 h 4249228"/>
              <a:gd name="connsiteX2" fmla="*/ 47010 w 1403028"/>
              <a:gd name="connsiteY2" fmla="*/ 4249228 h 4249228"/>
              <a:gd name="connsiteX3" fmla="*/ 0 w 1403028"/>
              <a:gd name="connsiteY3" fmla="*/ 4202313 h 4249228"/>
              <a:gd name="connsiteX4" fmla="*/ 0 w 1403028"/>
              <a:gd name="connsiteY4" fmla="*/ 0 h 424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028" h="4249228">
                <a:moveTo>
                  <a:pt x="0" y="0"/>
                </a:moveTo>
                <a:lnTo>
                  <a:pt x="1403028" y="0"/>
                </a:lnTo>
                <a:lnTo>
                  <a:pt x="47010" y="4249228"/>
                </a:lnTo>
                <a:lnTo>
                  <a:pt x="0" y="4202313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0" y="0"/>
            <a:ext cx="3098800" cy="5732463"/>
          </a:xfrm>
          <a:custGeom>
            <a:avLst/>
            <a:gdLst>
              <a:gd name="connsiteX0" fmla="*/ 0 w 3098474"/>
              <a:gd name="connsiteY0" fmla="*/ 0 h 5733086"/>
              <a:gd name="connsiteX1" fmla="*/ 3098474 w 3098474"/>
              <a:gd name="connsiteY1" fmla="*/ 0 h 5733086"/>
              <a:gd name="connsiteX2" fmla="*/ 1404462 w 3098474"/>
              <a:gd name="connsiteY2" fmla="*/ 5733086 h 5733086"/>
              <a:gd name="connsiteX3" fmla="*/ 0 w 3098474"/>
              <a:gd name="connsiteY3" fmla="*/ 4219309 h 5733086"/>
              <a:gd name="connsiteX4" fmla="*/ 0 w 3098474"/>
              <a:gd name="connsiteY4" fmla="*/ 0 h 573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474" h="5733086">
                <a:moveTo>
                  <a:pt x="0" y="0"/>
                </a:moveTo>
                <a:lnTo>
                  <a:pt x="3098474" y="0"/>
                </a:lnTo>
                <a:lnTo>
                  <a:pt x="1404462" y="5733086"/>
                </a:lnTo>
                <a:lnTo>
                  <a:pt x="0" y="42193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-4762"/>
            <a:ext cx="2300288" cy="4740275"/>
          </a:xfrm>
          <a:custGeom>
            <a:avLst/>
            <a:gdLst>
              <a:gd name="connsiteX0" fmla="*/ 0 w 2300416"/>
              <a:gd name="connsiteY0" fmla="*/ 0 h 4740048"/>
              <a:gd name="connsiteX1" fmla="*/ 2300416 w 2300416"/>
              <a:gd name="connsiteY1" fmla="*/ 0 h 4740048"/>
              <a:gd name="connsiteX2" fmla="*/ 471912 w 2300416"/>
              <a:gd name="connsiteY2" fmla="*/ 4740048 h 4740048"/>
              <a:gd name="connsiteX3" fmla="*/ 0 w 2300416"/>
              <a:gd name="connsiteY3" fmla="*/ 4266872 h 4740048"/>
              <a:gd name="connsiteX4" fmla="*/ 0 w 2300416"/>
              <a:gd name="connsiteY4" fmla="*/ 0 h 474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0416" h="4740048">
                <a:moveTo>
                  <a:pt x="0" y="0"/>
                </a:moveTo>
                <a:lnTo>
                  <a:pt x="2300416" y="0"/>
                </a:lnTo>
                <a:lnTo>
                  <a:pt x="471912" y="4740048"/>
                </a:lnTo>
                <a:lnTo>
                  <a:pt x="0" y="4266872"/>
                </a:lnTo>
                <a:lnTo>
                  <a:pt x="0" y="0"/>
                </a:lnTo>
                <a:close/>
              </a:path>
            </a:pathLst>
          </a:custGeom>
          <a:solidFill>
            <a:srgbClr val="5284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8773" y="904081"/>
            <a:ext cx="5998464" cy="2852737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08772" y="3783806"/>
            <a:ext cx="5998465" cy="15001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130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0775"/>
            <a:ext cx="12192000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130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497763" y="2470150"/>
            <a:ext cx="4117975" cy="4387850"/>
          </a:xfrm>
          <a:prstGeom prst="triangle">
            <a:avLst/>
          </a:prstGeom>
          <a:solidFill>
            <a:srgbClr val="5284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7605713" y="615950"/>
            <a:ext cx="4116388" cy="4387850"/>
          </a:xfrm>
          <a:prstGeom prst="triangle">
            <a:avLst/>
          </a:prstGeom>
          <a:solidFill>
            <a:srgbClr val="5284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980363" y="0"/>
            <a:ext cx="4211638" cy="5521325"/>
          </a:xfrm>
          <a:custGeom>
            <a:avLst/>
            <a:gdLst>
              <a:gd name="connsiteX0" fmla="*/ 0 w 4211192"/>
              <a:gd name="connsiteY0" fmla="*/ 0 h 5521326"/>
              <a:gd name="connsiteX1" fmla="*/ 4211192 w 4211192"/>
              <a:gd name="connsiteY1" fmla="*/ 0 h 5521326"/>
              <a:gd name="connsiteX2" fmla="*/ 4211192 w 4211192"/>
              <a:gd name="connsiteY2" fmla="*/ 1433581 h 5521326"/>
              <a:gd name="connsiteX3" fmla="*/ 2419731 w 4211192"/>
              <a:gd name="connsiteY3" fmla="*/ 5521326 h 5521326"/>
              <a:gd name="connsiteX4" fmla="*/ 0 w 4211192"/>
              <a:gd name="connsiteY4" fmla="*/ 0 h 552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192" h="5521326">
                <a:moveTo>
                  <a:pt x="0" y="0"/>
                </a:moveTo>
                <a:lnTo>
                  <a:pt x="4211192" y="0"/>
                </a:lnTo>
                <a:lnTo>
                  <a:pt x="4211192" y="1433581"/>
                </a:lnTo>
                <a:lnTo>
                  <a:pt x="2419731" y="5521326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68000" y="3298825"/>
            <a:ext cx="1524000" cy="3522663"/>
          </a:xfrm>
          <a:custGeom>
            <a:avLst/>
            <a:gdLst>
              <a:gd name="connsiteX0" fmla="*/ 1510428 w 1524002"/>
              <a:gd name="connsiteY0" fmla="*/ 0 h 3523280"/>
              <a:gd name="connsiteX1" fmla="*/ 1524002 w 1524002"/>
              <a:gd name="connsiteY1" fmla="*/ 31663 h 3523280"/>
              <a:gd name="connsiteX2" fmla="*/ 1524002 w 1524002"/>
              <a:gd name="connsiteY2" fmla="*/ 3523280 h 3523280"/>
              <a:gd name="connsiteX3" fmla="*/ 0 w 1524002"/>
              <a:gd name="connsiteY3" fmla="*/ 3523280 h 3523280"/>
              <a:gd name="connsiteX4" fmla="*/ 1510428 w 1524002"/>
              <a:gd name="connsiteY4" fmla="*/ 0 h 35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2" h="3523280">
                <a:moveTo>
                  <a:pt x="1510428" y="0"/>
                </a:moveTo>
                <a:lnTo>
                  <a:pt x="1524002" y="31663"/>
                </a:lnTo>
                <a:lnTo>
                  <a:pt x="1524002" y="3523280"/>
                </a:lnTo>
                <a:lnTo>
                  <a:pt x="0" y="3523280"/>
                </a:lnTo>
                <a:lnTo>
                  <a:pt x="151042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 flipV="1">
            <a:off x="7994650" y="1336675"/>
            <a:ext cx="4210050" cy="5521325"/>
          </a:xfrm>
          <a:custGeom>
            <a:avLst/>
            <a:gdLst>
              <a:gd name="connsiteX0" fmla="*/ 0 w 4211192"/>
              <a:gd name="connsiteY0" fmla="*/ 0 h 5521326"/>
              <a:gd name="connsiteX1" fmla="*/ 4211192 w 4211192"/>
              <a:gd name="connsiteY1" fmla="*/ 0 h 5521326"/>
              <a:gd name="connsiteX2" fmla="*/ 4211192 w 4211192"/>
              <a:gd name="connsiteY2" fmla="*/ 1433581 h 5521326"/>
              <a:gd name="connsiteX3" fmla="*/ 2419731 w 4211192"/>
              <a:gd name="connsiteY3" fmla="*/ 5521326 h 5521326"/>
              <a:gd name="connsiteX4" fmla="*/ 0 w 4211192"/>
              <a:gd name="connsiteY4" fmla="*/ 0 h 552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192" h="5521326">
                <a:moveTo>
                  <a:pt x="0" y="0"/>
                </a:moveTo>
                <a:lnTo>
                  <a:pt x="4211192" y="0"/>
                </a:lnTo>
                <a:lnTo>
                  <a:pt x="4211192" y="1433581"/>
                </a:lnTo>
                <a:lnTo>
                  <a:pt x="2419731" y="5521326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 flipH="1">
            <a:off x="9356725" y="0"/>
            <a:ext cx="2841625" cy="4972050"/>
          </a:xfrm>
          <a:custGeom>
            <a:avLst/>
            <a:gdLst>
              <a:gd name="connsiteX0" fmla="*/ 2840735 w 2840735"/>
              <a:gd name="connsiteY0" fmla="*/ 0 h 4972050"/>
              <a:gd name="connsiteX1" fmla="*/ 0 w 2840735"/>
              <a:gd name="connsiteY1" fmla="*/ 0 h 4972050"/>
              <a:gd name="connsiteX2" fmla="*/ 0 w 2840735"/>
              <a:gd name="connsiteY2" fmla="*/ 3888920 h 4972050"/>
              <a:gd name="connsiteX3" fmla="*/ 508141 w 2840735"/>
              <a:gd name="connsiteY3" fmla="*/ 4972050 h 4972050"/>
              <a:gd name="connsiteX4" fmla="*/ 2840735 w 2840735"/>
              <a:gd name="connsiteY4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0735" h="4972050">
                <a:moveTo>
                  <a:pt x="2840735" y="0"/>
                </a:moveTo>
                <a:lnTo>
                  <a:pt x="0" y="0"/>
                </a:lnTo>
                <a:lnTo>
                  <a:pt x="0" y="3888920"/>
                </a:lnTo>
                <a:lnTo>
                  <a:pt x="508141" y="4972050"/>
                </a:lnTo>
                <a:lnTo>
                  <a:pt x="2840735" y="0"/>
                </a:ln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277475" y="2379663"/>
            <a:ext cx="1920875" cy="4478338"/>
          </a:xfrm>
          <a:custGeom>
            <a:avLst/>
            <a:gdLst>
              <a:gd name="connsiteX0" fmla="*/ 1919818 w 1919818"/>
              <a:gd name="connsiteY0" fmla="*/ 0 h 4478239"/>
              <a:gd name="connsiteX1" fmla="*/ 1919818 w 1919818"/>
              <a:gd name="connsiteY1" fmla="*/ 4478239 h 4478239"/>
              <a:gd name="connsiteX2" fmla="*/ 0 w 1919818"/>
              <a:gd name="connsiteY2" fmla="*/ 4478239 h 4478239"/>
              <a:gd name="connsiteX3" fmla="*/ 1919818 w 1919818"/>
              <a:gd name="connsiteY3" fmla="*/ 0 h 447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9818" h="4478239">
                <a:moveTo>
                  <a:pt x="1919818" y="0"/>
                </a:moveTo>
                <a:lnTo>
                  <a:pt x="1919818" y="4478239"/>
                </a:lnTo>
                <a:lnTo>
                  <a:pt x="0" y="4478239"/>
                </a:lnTo>
                <a:lnTo>
                  <a:pt x="1919818" y="0"/>
                </a:ln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38200" y="2992438"/>
            <a:ext cx="2057400" cy="7731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08935" y="1575435"/>
            <a:ext cx="6935470" cy="2387600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rgbClr val="00B0F0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34291" y="3875078"/>
            <a:ext cx="7419109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3130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>
            <a:off x="0" y="1550988"/>
            <a:ext cx="5056188" cy="5308600"/>
          </a:xfrm>
          <a:prstGeom prst="rtTriangl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4187825"/>
            <a:ext cx="2433638" cy="2676525"/>
          </a:xfrm>
          <a:prstGeom prst="rtTriangl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403350" cy="4249738"/>
          </a:xfrm>
          <a:custGeom>
            <a:avLst/>
            <a:gdLst>
              <a:gd name="connsiteX0" fmla="*/ 0 w 1403028"/>
              <a:gd name="connsiteY0" fmla="*/ 0 h 4249228"/>
              <a:gd name="connsiteX1" fmla="*/ 1403028 w 1403028"/>
              <a:gd name="connsiteY1" fmla="*/ 0 h 4249228"/>
              <a:gd name="connsiteX2" fmla="*/ 47010 w 1403028"/>
              <a:gd name="connsiteY2" fmla="*/ 4249228 h 4249228"/>
              <a:gd name="connsiteX3" fmla="*/ 0 w 1403028"/>
              <a:gd name="connsiteY3" fmla="*/ 4202313 h 4249228"/>
              <a:gd name="connsiteX4" fmla="*/ 0 w 1403028"/>
              <a:gd name="connsiteY4" fmla="*/ 0 h 424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028" h="4249228">
                <a:moveTo>
                  <a:pt x="0" y="0"/>
                </a:moveTo>
                <a:lnTo>
                  <a:pt x="1403028" y="0"/>
                </a:lnTo>
                <a:lnTo>
                  <a:pt x="47010" y="4249228"/>
                </a:lnTo>
                <a:lnTo>
                  <a:pt x="0" y="4202313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0" y="0"/>
            <a:ext cx="3098800" cy="5732463"/>
          </a:xfrm>
          <a:custGeom>
            <a:avLst/>
            <a:gdLst>
              <a:gd name="connsiteX0" fmla="*/ 0 w 3098474"/>
              <a:gd name="connsiteY0" fmla="*/ 0 h 5733086"/>
              <a:gd name="connsiteX1" fmla="*/ 3098474 w 3098474"/>
              <a:gd name="connsiteY1" fmla="*/ 0 h 5733086"/>
              <a:gd name="connsiteX2" fmla="*/ 1404462 w 3098474"/>
              <a:gd name="connsiteY2" fmla="*/ 5733086 h 5733086"/>
              <a:gd name="connsiteX3" fmla="*/ 0 w 3098474"/>
              <a:gd name="connsiteY3" fmla="*/ 4219309 h 5733086"/>
              <a:gd name="connsiteX4" fmla="*/ 0 w 3098474"/>
              <a:gd name="connsiteY4" fmla="*/ 0 h 573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474" h="5733086">
                <a:moveTo>
                  <a:pt x="0" y="0"/>
                </a:moveTo>
                <a:lnTo>
                  <a:pt x="3098474" y="0"/>
                </a:lnTo>
                <a:lnTo>
                  <a:pt x="1404462" y="5733086"/>
                </a:lnTo>
                <a:lnTo>
                  <a:pt x="0" y="42193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-4762"/>
            <a:ext cx="2300288" cy="4740275"/>
          </a:xfrm>
          <a:custGeom>
            <a:avLst/>
            <a:gdLst>
              <a:gd name="connsiteX0" fmla="*/ 0 w 2300416"/>
              <a:gd name="connsiteY0" fmla="*/ 0 h 4740048"/>
              <a:gd name="connsiteX1" fmla="*/ 2300416 w 2300416"/>
              <a:gd name="connsiteY1" fmla="*/ 0 h 4740048"/>
              <a:gd name="connsiteX2" fmla="*/ 471912 w 2300416"/>
              <a:gd name="connsiteY2" fmla="*/ 4740048 h 4740048"/>
              <a:gd name="connsiteX3" fmla="*/ 0 w 2300416"/>
              <a:gd name="connsiteY3" fmla="*/ 4266872 h 4740048"/>
              <a:gd name="connsiteX4" fmla="*/ 0 w 2300416"/>
              <a:gd name="connsiteY4" fmla="*/ 0 h 474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0416" h="4740048">
                <a:moveTo>
                  <a:pt x="0" y="0"/>
                </a:moveTo>
                <a:lnTo>
                  <a:pt x="2300416" y="0"/>
                </a:lnTo>
                <a:lnTo>
                  <a:pt x="471912" y="4740048"/>
                </a:lnTo>
                <a:lnTo>
                  <a:pt x="0" y="4266872"/>
                </a:lnTo>
                <a:lnTo>
                  <a:pt x="0" y="0"/>
                </a:lnTo>
                <a:close/>
              </a:path>
            </a:pathLst>
          </a:custGeom>
          <a:solidFill>
            <a:srgbClr val="5284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8773" y="904081"/>
            <a:ext cx="5998464" cy="2852737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08772" y="3783806"/>
            <a:ext cx="5998465" cy="15001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130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0775"/>
            <a:ext cx="12192000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</a:t>
            </a:r>
            <a:r>
              <a:rPr lang="zh-CN" altLang="zh-CN" dirty="0"/>
              <a:t>text</a:t>
            </a:r>
            <a:r>
              <a:rPr lang="zh-CN" altLang="en-US" dirty="0"/>
              <a:t>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</a:t>
            </a:r>
            <a:r>
              <a:rPr lang="zh-CN" altLang="zh-CN" dirty="0"/>
              <a:t>text</a:t>
            </a:r>
            <a:r>
              <a:rPr lang="zh-CN" altLang="en-US" dirty="0"/>
              <a:t>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550" y="683260"/>
            <a:ext cx="10840720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Azure Microsoft Cloud</a:t>
            </a:r>
            <a:r>
              <a:rPr lang="en-US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r>
              <a:rPr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Services:</a:t>
            </a:r>
            <a:br>
              <a:rPr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</a:br>
            <a:r>
              <a:rPr lang="ja-JP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の</a:t>
            </a:r>
            <a:r>
              <a:rPr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開発</a:t>
            </a:r>
            <a:r>
              <a:rPr lang="ja-JP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に</a:t>
            </a:r>
            <a:r>
              <a:rPr lang="ja-JP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ついて</a:t>
            </a:r>
            <a:endParaRPr lang="ja-JP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4233" y="3967163"/>
            <a:ext cx="6777355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クラウド コンピューティングの未来</a:t>
            </a:r>
            <a:br>
              <a:rPr lang="zh-CN" altLang="en-US" sz="32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</a:b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5265" y="990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ロード バランサー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035" y="1271905"/>
            <a:ext cx="9438005" cy="50196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0" y="1263650"/>
            <a:ext cx="838200" cy="4340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5265" y="990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仮想ネットワーク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035" y="1271905"/>
            <a:ext cx="9438005" cy="50196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0" y="1263650"/>
            <a:ext cx="838200" cy="4340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263650"/>
            <a:ext cx="838200" cy="4340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1750" y="1165225"/>
            <a:ext cx="9387840" cy="4340225"/>
          </a:xfrm>
          <a:prstGeom prst="rect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矩形 6"/>
          <p:cNvSpPr/>
          <p:nvPr/>
        </p:nvSpPr>
        <p:spPr>
          <a:xfrm>
            <a:off x="2000250" y="2849880"/>
            <a:ext cx="6567805" cy="1599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ja-JP" altLang="zh-CN" sz="1400" dirty="0">
                <a:solidFill>
                  <a:schemeClr val="bg1"/>
                </a:solidFill>
                <a:sym typeface="+mn-ea"/>
              </a:rPr>
              <a:t>●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Azure PowerShell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ja-JP" altLang="zh-CN" sz="1400" dirty="0">
                <a:solidFill>
                  <a:schemeClr val="bg1"/>
                </a:solidFill>
                <a:sym typeface="+mn-ea"/>
              </a:rPr>
              <a:t>●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Azure CLI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ja-JP" altLang="zh-CN" sz="1400" dirty="0">
              <a:solidFill>
                <a:schemeClr val="bg1"/>
              </a:solidFill>
              <a:sym typeface="+mn-ea"/>
            </a:endParaRPr>
          </a:p>
          <a:p>
            <a:r>
              <a:rPr lang="ja-JP" altLang="zh-CN" sz="1400" dirty="0">
                <a:solidFill>
                  <a:schemeClr val="bg1"/>
                </a:solidFill>
                <a:sym typeface="+mn-ea"/>
              </a:rPr>
              <a:t>●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Azure ポータル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ja-JP" altLang="zh-CN" sz="1400" dirty="0">
                <a:solidFill>
                  <a:schemeClr val="bg1"/>
                </a:solidFill>
                <a:sym typeface="+mn-ea"/>
              </a:rPr>
              <a:t>●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Azure DevOps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66900" y="1610995"/>
            <a:ext cx="7152005" cy="13258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Azure の開発および管理ツール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08680" y="903605"/>
            <a:ext cx="5999480" cy="9817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目次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 hasCustomPrompt="1"/>
          </p:nvPr>
        </p:nvSpPr>
        <p:spPr>
          <a:xfrm>
            <a:off x="3487420" y="2051050"/>
            <a:ext cx="5999480" cy="186817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Azure の基本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Azure コア サービス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Azure の開発および管理ツール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Azure の基本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263650"/>
            <a:ext cx="838200" cy="4340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1750" y="1165225"/>
            <a:ext cx="9387840" cy="4340225"/>
          </a:xfrm>
          <a:prstGeom prst="rect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矩形 6"/>
          <p:cNvSpPr/>
          <p:nvPr/>
        </p:nvSpPr>
        <p:spPr>
          <a:xfrm>
            <a:off x="2000250" y="2849880"/>
            <a:ext cx="656780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ja-JP" altLang="zh-CN" sz="1400" dirty="0">
                <a:solidFill>
                  <a:schemeClr val="bg1"/>
                </a:solidFill>
                <a:sym typeface="+mn-ea"/>
              </a:rPr>
              <a:t>●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コンピューティング サービス (仮想マシン、Azure Functions など)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ja-JP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●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ストレージ サービス (Azure Storage、Cosmos DB など)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ja-JP" altLang="zh-CN" sz="1400" dirty="0">
                <a:solidFill>
                  <a:schemeClr val="bg1"/>
                </a:solidFill>
                <a:sym typeface="+mn-ea"/>
              </a:rPr>
              <a:t>●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ネットワーク サービス (仮想ネットワーク、ロード バランサーなど)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66900" y="1610995"/>
            <a:ext cx="52260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Azure コア サービス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5265" y="990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仮想マシン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4910" y="1002665"/>
            <a:ext cx="9438005" cy="50196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0" y="1263650"/>
            <a:ext cx="838200" cy="4340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5265" y="990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Azure Functions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0925" y="1022350"/>
            <a:ext cx="9438005" cy="50196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0" y="1263650"/>
            <a:ext cx="838200" cy="4340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5265" y="990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Azure Storage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035" y="1271905"/>
            <a:ext cx="9438005" cy="50196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0" y="1263650"/>
            <a:ext cx="838200" cy="4340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5265" y="990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Cosmos DB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035" y="1271905"/>
            <a:ext cx="9438005" cy="50196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0" y="1263650"/>
            <a:ext cx="838200" cy="4340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5265" y="990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仮想ネットワーク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035" y="1271905"/>
            <a:ext cx="9438005" cy="50196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0" y="1263650"/>
            <a:ext cx="838200" cy="4340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Presentation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MS PGothic</vt:lpstr>
      <vt:lpstr>Wingdings</vt:lpstr>
      <vt:lpstr>宋体</vt:lpstr>
      <vt:lpstr>Calibri</vt:lpstr>
      <vt:lpstr>微软雅黑</vt:lpstr>
      <vt:lpstr>Calibri Light</vt:lpstr>
      <vt:lpstr>方正综艺简体</vt:lpstr>
      <vt:lpstr>Calibri Light</vt:lpstr>
      <vt:lpstr>Arial Unicode MS</vt:lpstr>
      <vt:lpstr>Arial Unicode MS</vt:lpstr>
      <vt:lpstr>MS PGothic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仮想マシン</vt:lpstr>
      <vt:lpstr>Azure Functions</vt:lpstr>
      <vt:lpstr>Azure Storage</vt:lpstr>
      <vt:lpstr>仮想ネットワーク</vt:lpstr>
      <vt:lpstr>仮想ネットワーク</vt:lpstr>
      <vt:lpstr>仮想ネットワーク</vt:lpstr>
      <vt:lpstr>Azure コア サービス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石渠</cp:lastModifiedBy>
  <cp:revision>45</cp:revision>
  <dcterms:created xsi:type="dcterms:W3CDTF">2014-12-20T13:05:45Z</dcterms:created>
  <dcterms:modified xsi:type="dcterms:W3CDTF">2023-08-07T06:54:48Z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1041-11.2.0.11516</vt:lpwstr>
  </property>
  <property fmtid="{D5CDD505-2E9C-101B-9397-08002B2CF9AE}" pid="3" name="ICV">
    <vt:lpwstr>4AB27545AF3A49B7B7A67A5561BF7310</vt:lpwstr>
  </property>
</Properties>
</file>