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8" r:id="rId3"/>
    <p:sldId id="279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75BC"/>
    <a:srgbClr val="FF8000"/>
    <a:srgbClr val="662C51"/>
    <a:srgbClr val="E1FF7F"/>
    <a:srgbClr val="BBE6F7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«Программирование на языке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«Интернет-магазин кроссовок»</a:t>
            </a:r>
            <a:endParaRPr lang="en-US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37170" y="4223658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rgbClr val="000000"/>
                </a:solidFill>
                <a:latin typeface="Circe Bold" panose="020B0602020203020203" pitchFamily="34" charset="-52"/>
              </a:rPr>
              <a:t>Рослов Максим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36560"/>
            <a:ext cx="10058400" cy="383253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создание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интернет-магазина обуви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,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при помощи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фреймворка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Flask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 языке программирования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ЗАДАЧИ: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Спроектировать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структуру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сайта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Разработать необходимые алгоритмы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(Корзина, админ панель)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3)Размещение на хостинге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lvl="7"/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Мало магазинов с обувью, у которые есть собственный сайт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Приложение универсально для любой сферы</a:t>
            </a: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Есть опыт работы с такими приложениями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опрос - Психолого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42" y="3657166"/>
            <a:ext cx="3287785" cy="23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Что расскажет рекрутеру ваш опыт работы — Work.u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3524640"/>
            <a:ext cx="4482233" cy="252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Авторизация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Уровень доступа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Админ панель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Обратная связь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5)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Яндекс карта с местами магазинов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6)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Регистрация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7)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Навигация по сайту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" y="2012185"/>
            <a:ext cx="6719455" cy="38479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33" y="2012185"/>
            <a:ext cx="4341274" cy="42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Фреймворк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Flask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Язык программирования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JavaScript</a:t>
            </a:r>
          </a:p>
          <a:p>
            <a:pPr algn="just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5)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База данных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SQLite</a:t>
            </a:r>
          </a:p>
          <a:p>
            <a:pPr algn="just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220" y="2577850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2686" y="3041234"/>
            <a:ext cx="680788" cy="47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1547" y="1990475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89" y="4252549"/>
            <a:ext cx="5258796" cy="23128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4599080"/>
            <a:ext cx="6563880" cy="16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0"/>
            <a:ext cx="100102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Вывод: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было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создан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интернет-магазина обуви, при помощи </a:t>
            </a:r>
            <a:r>
              <a:rPr lang="ru-R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фреймворка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Flask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 языке программирования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Расширить админ-панель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Добавить отзывы</a:t>
            </a: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457200" indent="-4572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1646</TotalTime>
  <Words>230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Maxim</cp:lastModifiedBy>
  <cp:revision>107</cp:revision>
  <dcterms:created xsi:type="dcterms:W3CDTF">2020-06-28T20:27:01Z</dcterms:created>
  <dcterms:modified xsi:type="dcterms:W3CDTF">2024-04-26T13:06:02Z</dcterms:modified>
</cp:coreProperties>
</file>