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78" r:id="rId3"/>
    <p:sldId id="279" r:id="rId4"/>
    <p:sldId id="282" r:id="rId5"/>
    <p:sldId id="280" r:id="rId6"/>
    <p:sldId id="281" r:id="rId7"/>
    <p:sldId id="283" r:id="rId8"/>
    <p:sldId id="27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75BC"/>
    <a:srgbClr val="FF8000"/>
    <a:srgbClr val="662C51"/>
    <a:srgbClr val="E1FF7F"/>
    <a:srgbClr val="BBE6F7"/>
    <a:srgbClr val="000000"/>
    <a:srgbClr val="FF0000"/>
    <a:srgbClr val="4DCCD9"/>
    <a:srgbClr val="0033FF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C9E64-F155-406B-BAF8-2712D76FB958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31BB3-59F1-4680-A850-2F1BD79F340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4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8918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47587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0525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9377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17763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11952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66572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39052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80897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C620248-FD06-4FBA-BD46-C26BD7347025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34127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20248-FD06-4FBA-BD46-C26BD7347025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83913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620248-FD06-4FBA-BD46-C26BD7347025}" type="datetimeFigureOut">
              <a:rPr lang="ru-RU" smtClean="0"/>
              <a:pPr/>
              <a:t>04.02.2024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8E6D8F-491D-4D55-B6ED-8AA5A439E13C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44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wip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59089" y="4245447"/>
            <a:ext cx="10493829" cy="34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59770" y="2790412"/>
            <a:ext cx="2759701" cy="43358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СЕТЬ ЦЕНТРОВ ЦИФРОВОГО</a:t>
            </a:r>
            <a:b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</a:b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ОБРАЗОВАНИЯ ДЕТЕЙ «</a:t>
            </a:r>
            <a:r>
              <a:rPr 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</a:t>
            </a:r>
            <a:r>
              <a:rPr lang="ru-RU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КУБ»</a:t>
            </a:r>
            <a:endParaRPr lang="ru-RU" sz="10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1026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337" y="1407909"/>
            <a:ext cx="1378097" cy="137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3047999" y="492762"/>
            <a:ext cx="5919537" cy="8534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МИНИСТЕРСТВО ОБРАЗОВАНИЯ И НАУКИ НИЖЕГОРОДСКОЙ ОБЛАСТИ</a:t>
            </a:r>
          </a:p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ГОСУДАРСТВЕННОЕ БЮДЖЕТНОЕ ПРОФЕССИОНАЛЬНОЕ ОБРАЗОВАТЕЛЬНОЕ УЧРЕЖДЕНИЕ</a:t>
            </a:r>
          </a:p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«АРЗАМАССКИЙ ТЕХНИКУМ СТРОИТЕЛЬСТВА И ПРЕДПРИНИМАТЕЛЬСТВА»</a:t>
            </a:r>
          </a:p>
          <a:p>
            <a:pPr algn="ctr">
              <a:lnSpc>
                <a:spcPct val="120000"/>
              </a:lnSpc>
            </a:pP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ЦЕНТР ЦИФРОВОГО ОБРАЗОВАНИЯ ДЕТЕЙ «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</a:t>
            </a: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-КУБ»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781176" y="3537766"/>
            <a:ext cx="8279814" cy="4434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ПРОЕКТ ПО НАПРАВЛЕНИЮ «Основы промышленного программирования»</a:t>
            </a:r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ctr">
              <a:lnSpc>
                <a:spcPct val="100000"/>
              </a:lnSpc>
            </a:pPr>
            <a:endParaRPr lang="ru-RU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/>
                </a:solidFill>
                <a:latin typeface="Circe Bold" panose="020B0602020203020203" pitchFamily="34" charset="-52"/>
              </a:rPr>
              <a:t>«</a:t>
            </a:r>
            <a:r>
              <a:rPr lang="en-US" sz="1600" dirty="0" smtClean="0">
                <a:solidFill>
                  <a:schemeClr val="tx1"/>
                </a:solidFill>
                <a:latin typeface="Circe Bold" panose="020B0602020203020203" pitchFamily="34" charset="-52"/>
              </a:rPr>
              <a:t>Flappy bird 2.0</a:t>
            </a:r>
            <a:r>
              <a:rPr lang="ru-RU" sz="1600" dirty="0" smtClean="0">
                <a:solidFill>
                  <a:schemeClr val="tx1"/>
                </a:solidFill>
                <a:latin typeface="Circe Bold" panose="020B0602020203020203" pitchFamily="34" charset="-52"/>
              </a:rPr>
              <a:t>»</a:t>
            </a:r>
            <a:endParaRPr lang="en-US" sz="1600" dirty="0">
              <a:solidFill>
                <a:schemeClr val="tx1"/>
              </a:solidFill>
              <a:latin typeface="Circe Bold" panose="020B0602020203020203" pitchFamily="34" charset="-52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2682826" y="3759477"/>
            <a:ext cx="6695121" cy="7881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7237170" y="4223658"/>
            <a:ext cx="3657600" cy="6194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Рослов М.С.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8532355" y="4986193"/>
            <a:ext cx="2362415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Дятлов А. С.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1286703" y="4302802"/>
            <a:ext cx="2362415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ОБУЧАЮЩИЙСЯ: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1270659" y="4992504"/>
            <a:ext cx="2362415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ПЕДАГОГ: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2682826" y="5790392"/>
            <a:ext cx="6695121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</a:p>
          <a:p>
            <a:pPr algn="ctr">
              <a:lnSpc>
                <a:spcPct val="100000"/>
              </a:lnSpc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2024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7743826" y="4388050"/>
            <a:ext cx="3150944" cy="5331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endParaRPr lang="ru-RU" sz="1600" dirty="0">
              <a:solidFill>
                <a:schemeClr val="tx1"/>
              </a:solidFill>
              <a:latin typeface="Circe Bold" panose="020B06020202030202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172393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ЦЕЛЬ И ЗАДАЧИ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36560"/>
            <a:ext cx="10058400" cy="3832533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ЦЕЛЬ: создание игры,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при помощи библиотеки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PyGame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на языке программирования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Python.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ЗАДАЧИ: 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1)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Спроектировать интерфейс приложения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;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2) Разработать необходимые алгоритмы (начало новой игры, генерация игрового поля и т.п.)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;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3) Собрать приложение в исполняемый файл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.</a:t>
            </a:r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lvl="7"/>
            <a:endParaRPr lang="ru-RU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marL="0" indent="0">
              <a:buNone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91936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794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АКТУАЛЬНОСТЬ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rmAutofit/>
          </a:bodyPr>
          <a:lstStyle/>
          <a:p>
            <a:r>
              <a:rPr lang="ru-R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Т.к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Flappy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bird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популярная и простая игра, у меня появилось как можно дать этой игре новую жизнь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195" y="328882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316630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lutter Bird - jumping bird game. - APK Download for Android | Apto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830" y="2928024"/>
            <a:ext cx="6778048" cy="330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681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ФУНКЦИОНАЛЬНЫЕ ВОЗМОЖНОСТИ</a:t>
            </a:r>
            <a:endParaRPr lang="ru-RU" sz="36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1) Игра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«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Flappy bird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</a:t>
            </a:r>
          </a:p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2) Разные </a:t>
            </a:r>
            <a:r>
              <a:rPr lang="ru-R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скины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для птицы</a:t>
            </a:r>
          </a:p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3) Смена дня и ночи</a:t>
            </a:r>
          </a:p>
          <a:p>
            <a:pPr algn="just"/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4) Инверсия игры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165" y="0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791" y="1962111"/>
            <a:ext cx="2989926" cy="390698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871" y="1962111"/>
            <a:ext cx="2989927" cy="39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52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ВНЕШНИЙ ВИД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54991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980" y="1921105"/>
            <a:ext cx="3042185" cy="4022725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506" y="1921105"/>
            <a:ext cx="3051614" cy="40227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461" y="1921105"/>
            <a:ext cx="308304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894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ТЕХНИЧЕСКОЕ ОБЕСПЕЧЕНИЕ</a:t>
            </a:r>
            <a:endParaRPr lang="ru-RU" sz="4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1) Язык программирования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Python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2) Среда разработки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PyCharm</a:t>
            </a: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3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) 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Библиотека </a:t>
            </a:r>
            <a:r>
              <a:rPr lang="en-US" sz="2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pygame</a:t>
            </a: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4) </a:t>
            </a: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База данных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SQLite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87593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91937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AutoShape 5" descr="https://blog.skillfactory.ru/wp-content/uploads/2023/02/pycharm_icon.svg-6137743.pn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3" name="AutoShape 7" descr="https://blog.skillfactory.ru/wp-content/uploads/2023/02/pycharm_icon.svg-6137743.pn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5" name="AutoShape 9" descr="https://blog.skillfactory.ru/wp-content/uploads/2023/02/pycharm_icon.svg-6137743.pn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30220" y="2577850"/>
            <a:ext cx="490370" cy="502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1547" y="1990475"/>
            <a:ext cx="1070644" cy="448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1526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</p:spPr>
        <p:txBody>
          <a:bodyPr>
            <a:normAutofit/>
          </a:bodyPr>
          <a:lstStyle/>
          <a:p>
            <a:r>
              <a:rPr lang="ru-RU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ВЫВОДЫ И МА</a:t>
            </a: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C</a:t>
            </a:r>
            <a:r>
              <a:rPr lang="ru-RU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ШТАБИРУЕМОСТЬ</a:t>
            </a:r>
            <a:endParaRPr lang="ru-RU" sz="38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59708"/>
            <a:ext cx="10058400" cy="3809385"/>
          </a:xfrm>
        </p:spPr>
        <p:txBody>
          <a:bodyPr>
            <a:normAutofit/>
          </a:bodyPr>
          <a:lstStyle/>
          <a:p>
            <a:pPr algn="just"/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algn="just"/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9663170" y="1277164"/>
            <a:ext cx="1510944" cy="302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IT-CUBE.</a:t>
            </a:r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АРЗАМАС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5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375" y="291937"/>
            <a:ext cx="960534" cy="9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090862" y="1932620"/>
            <a:ext cx="100102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Вывод</a:t>
            </a:r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: :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было создано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игра, при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помощи библиотеки </a:t>
            </a:r>
            <a:r>
              <a:rPr 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PyGame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на языке программирования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Python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 </a:t>
            </a: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endParaRPr lang="ru-RU" sz="2400" b="1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endParaRPr lang="ru-R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Масштабируемость:</a:t>
            </a:r>
            <a:endParaRPr 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marL="457200" indent="-457200">
              <a:buAutoNum type="arabicParenR"/>
            </a:pP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Добавить новые режимы</a:t>
            </a:r>
          </a:p>
          <a:p>
            <a:pPr marL="457200" indent="-457200">
              <a:buAutoNum type="arabicParenR"/>
            </a:pP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Расширить персонализацию игры</a:t>
            </a:r>
          </a:p>
          <a:p>
            <a:pPr marL="457200" indent="-457200">
              <a:buAutoNum type="arabicParenR"/>
            </a:pPr>
            <a:endParaRPr lang="ru-RU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  <a:p>
            <a:pPr marL="457200" indent="-457200">
              <a:buAutoNum type="arabicParenR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20975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795367" y="4350327"/>
            <a:ext cx="10674350" cy="1074796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irce Bold" panose="020B0602020203020203" pitchFamily="34" charset="-52"/>
              </a:rPr>
              <a:t>СПАСИБО ЗА ВНИМАНИЕ!</a:t>
            </a:r>
            <a:endParaRPr lang="ru-RU" sz="4800" dirty="0">
              <a:solidFill>
                <a:schemeClr val="tx1">
                  <a:lumMod val="65000"/>
                  <a:lumOff val="35000"/>
                </a:schemeClr>
              </a:solidFill>
              <a:latin typeface="Circe Bold" panose="020B0602020203020203" pitchFamily="34" charset="-52"/>
            </a:endParaRPr>
          </a:p>
        </p:txBody>
      </p:sp>
      <p:pic>
        <p:nvPicPr>
          <p:cNvPr id="1026" name="Picture 2" descr="https://sun9-16.userapi.com/c858028/v858028342/1cc6a2/-_B74BFDApU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947" y="908853"/>
            <a:ext cx="3341189" cy="334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641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1563</TotalTime>
  <Words>216</Words>
  <Application>Microsoft Office PowerPoint</Application>
  <PresentationFormat>Широкоэкранный</PresentationFormat>
  <Paragraphs>48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Circe Bold</vt:lpstr>
      <vt:lpstr>Ретро</vt:lpstr>
      <vt:lpstr>СЕТЬ ЦЕНТРОВ ЦИФРОВОГО ОБРАЗОВАНИЯ ДЕТЕЙ «IT-КУБ»</vt:lpstr>
      <vt:lpstr>ЦЕЛЬ И ЗАДАЧИ</vt:lpstr>
      <vt:lpstr>АКТУАЛЬНОСТЬ</vt:lpstr>
      <vt:lpstr>ФУНКЦИОНАЛЬНЫЕ ВОЗМОЖНОСТИ</vt:lpstr>
      <vt:lpstr>ВНЕШНИЙ ВИД</vt:lpstr>
      <vt:lpstr>ТЕХНИЧЕСКОЕ ОБЕСПЕЧЕНИЕ</vt:lpstr>
      <vt:lpstr>ВЫВОДЫ И МАCШТАБИРУЕМОСТЬ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IT-куб г. Арзамас</dc:title>
  <dc:creator>Денис Дятлов</dc:creator>
  <cp:lastModifiedBy>Maxim</cp:lastModifiedBy>
  <cp:revision>104</cp:revision>
  <dcterms:created xsi:type="dcterms:W3CDTF">2020-06-28T20:27:01Z</dcterms:created>
  <dcterms:modified xsi:type="dcterms:W3CDTF">2024-02-04T15:15:38Z</dcterms:modified>
</cp:coreProperties>
</file>