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8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69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1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7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4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15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22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68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34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7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79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6D0E-72E2-446F-9596-B38F10306731}" type="datetimeFigureOut">
              <a:rPr lang="ru-RU" smtClean="0"/>
              <a:t>11.05.2021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4D50-7358-46D1-90AC-9E1B21FF25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18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785360" y="1077288"/>
            <a:ext cx="2256723" cy="43096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939665" y="1129639"/>
            <a:ext cx="194811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DiffEquationSolverBase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9550" y="192182"/>
            <a:ext cx="2552700" cy="43096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98170" y="312822"/>
            <a:ext cx="194811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DiffEquation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56584" y="229632"/>
            <a:ext cx="2552700" cy="43096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465194" y="291225"/>
            <a:ext cx="194811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DiffEquation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050652" y="260530"/>
            <a:ext cx="2552700" cy="43096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9352945" y="322123"/>
            <a:ext cx="194811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DiffEquation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103618" y="251229"/>
            <a:ext cx="2552700" cy="43096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412228" y="312822"/>
            <a:ext cx="200857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DiffEquation</a:t>
            </a: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>
            <a:endCxn id="4" idx="1"/>
          </p:cNvCxnSpPr>
          <p:nvPr/>
        </p:nvCxnSpPr>
        <p:spPr>
          <a:xfrm>
            <a:off x="2512693" y="620599"/>
            <a:ext cx="2272667" cy="6721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4809421" y="1791363"/>
            <a:ext cx="2208597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315651" y="1908928"/>
            <a:ext cx="143616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ManagerServ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623808" y="1791363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8231602" y="1912002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erverTCP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>
            <a:endCxn id="29" idx="1"/>
          </p:cNvCxnSpPr>
          <p:nvPr/>
        </p:nvCxnSpPr>
        <p:spPr>
          <a:xfrm flipV="1">
            <a:off x="7018018" y="2065891"/>
            <a:ext cx="605790" cy="1012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5428245" y="649465"/>
            <a:ext cx="1006" cy="427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6412228" y="701419"/>
            <a:ext cx="0" cy="3475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4" idx="3"/>
          </p:cNvCxnSpPr>
          <p:nvPr/>
        </p:nvCxnSpPr>
        <p:spPr>
          <a:xfrm flipH="1">
            <a:off x="7042083" y="682193"/>
            <a:ext cx="2725799" cy="6105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" idx="2"/>
            <a:endCxn id="20" idx="0"/>
          </p:cNvCxnSpPr>
          <p:nvPr/>
        </p:nvCxnSpPr>
        <p:spPr>
          <a:xfrm flipH="1">
            <a:off x="5913720" y="1508252"/>
            <a:ext cx="2" cy="2831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Скругленный прямоугольник 57"/>
          <p:cNvSpPr/>
          <p:nvPr/>
        </p:nvSpPr>
        <p:spPr>
          <a:xfrm>
            <a:off x="4809421" y="3781981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Rectangle 1"/>
          <p:cNvSpPr>
            <a:spLocks noChangeArrowheads="1"/>
          </p:cNvSpPr>
          <p:nvPr/>
        </p:nvSpPr>
        <p:spPr bwMode="auto">
          <a:xfrm>
            <a:off x="5393154" y="3902620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Прямая со стрелкой 60"/>
          <p:cNvCxnSpPr>
            <a:endCxn id="29" idx="2"/>
          </p:cNvCxnSpPr>
          <p:nvPr/>
        </p:nvCxnSpPr>
        <p:spPr>
          <a:xfrm flipV="1">
            <a:off x="6033735" y="2340419"/>
            <a:ext cx="2741896" cy="1410802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Скругленный прямоугольник 63"/>
          <p:cNvSpPr/>
          <p:nvPr/>
        </p:nvSpPr>
        <p:spPr>
          <a:xfrm>
            <a:off x="5890260" y="4967475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Rectangle 1"/>
          <p:cNvSpPr>
            <a:spLocks noChangeArrowheads="1"/>
          </p:cNvSpPr>
          <p:nvPr/>
        </p:nvSpPr>
        <p:spPr bwMode="auto">
          <a:xfrm>
            <a:off x="6481411" y="5065254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AboutWGT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3257159" y="4961086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Rectangle 1"/>
          <p:cNvSpPr>
            <a:spLocks noChangeArrowheads="1"/>
          </p:cNvSpPr>
          <p:nvPr/>
        </p:nvSpPr>
        <p:spPr bwMode="auto">
          <a:xfrm>
            <a:off x="3864953" y="5081725"/>
            <a:ext cx="124456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WelcomeForm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531036" y="3774484"/>
            <a:ext cx="2285188" cy="6618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Rectangle 1"/>
          <p:cNvSpPr>
            <a:spLocks noChangeArrowheads="1"/>
          </p:cNvSpPr>
          <p:nvPr/>
        </p:nvSpPr>
        <p:spPr bwMode="auto">
          <a:xfrm>
            <a:off x="2004835" y="3823212"/>
            <a:ext cx="133759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DiffEquation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SolverWindow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8877769" y="3018185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Rectangle 1"/>
          <p:cNvSpPr>
            <a:spLocks noChangeArrowheads="1"/>
          </p:cNvSpPr>
          <p:nvPr/>
        </p:nvSpPr>
        <p:spPr bwMode="auto">
          <a:xfrm>
            <a:off x="9468920" y="3115964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ExcelWorker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8877769" y="3826086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Rectangle 1"/>
          <p:cNvSpPr>
            <a:spLocks noChangeArrowheads="1"/>
          </p:cNvSpPr>
          <p:nvPr/>
        </p:nvSpPr>
        <p:spPr bwMode="auto">
          <a:xfrm>
            <a:off x="9413672" y="3929964"/>
            <a:ext cx="152550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PowePointWorker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8877769" y="4615906"/>
            <a:ext cx="2303646" cy="449348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9410643" y="4684361"/>
            <a:ext cx="134839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WordWorker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388442" y="4848333"/>
            <a:ext cx="2285188" cy="6618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Rectangle 1"/>
          <p:cNvSpPr>
            <a:spLocks noChangeArrowheads="1"/>
          </p:cNvSpPr>
          <p:nvPr/>
        </p:nvSpPr>
        <p:spPr bwMode="auto">
          <a:xfrm>
            <a:off x="971971" y="5067608"/>
            <a:ext cx="13375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GraphWorker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Прямая со стрелкой 79"/>
          <p:cNvCxnSpPr>
            <a:endCxn id="68" idx="3"/>
          </p:cNvCxnSpPr>
          <p:nvPr/>
        </p:nvCxnSpPr>
        <p:spPr>
          <a:xfrm flipH="1">
            <a:off x="3816224" y="4066407"/>
            <a:ext cx="969136" cy="389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76" idx="0"/>
          </p:cNvCxnSpPr>
          <p:nvPr/>
        </p:nvCxnSpPr>
        <p:spPr>
          <a:xfrm flipH="1">
            <a:off x="1531036" y="4445198"/>
            <a:ext cx="1142594" cy="4031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endCxn id="66" idx="0"/>
          </p:cNvCxnSpPr>
          <p:nvPr/>
        </p:nvCxnSpPr>
        <p:spPr>
          <a:xfrm flipH="1">
            <a:off x="4408982" y="4346432"/>
            <a:ext cx="1001718" cy="6146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64" idx="0"/>
          </p:cNvCxnSpPr>
          <p:nvPr/>
        </p:nvCxnSpPr>
        <p:spPr>
          <a:xfrm>
            <a:off x="6461557" y="4331036"/>
            <a:ext cx="580526" cy="6364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endCxn id="70" idx="1"/>
          </p:cNvCxnSpPr>
          <p:nvPr/>
        </p:nvCxnSpPr>
        <p:spPr>
          <a:xfrm flipV="1">
            <a:off x="7113067" y="3292713"/>
            <a:ext cx="1764702" cy="5304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endCxn id="72" idx="1"/>
          </p:cNvCxnSpPr>
          <p:nvPr/>
        </p:nvCxnSpPr>
        <p:spPr>
          <a:xfrm>
            <a:off x="7106150" y="4100614"/>
            <a:ext cx="177161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74" idx="1"/>
          </p:cNvCxnSpPr>
          <p:nvPr/>
        </p:nvCxnSpPr>
        <p:spPr>
          <a:xfrm>
            <a:off x="7113067" y="4329070"/>
            <a:ext cx="1764702" cy="51151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Равнобедренный треугольник 116"/>
          <p:cNvSpPr/>
          <p:nvPr/>
        </p:nvSpPr>
        <p:spPr>
          <a:xfrm flipV="1">
            <a:off x="5283265" y="864683"/>
            <a:ext cx="277052" cy="183379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Равнобедренный треугольник 118"/>
          <p:cNvSpPr/>
          <p:nvPr/>
        </p:nvSpPr>
        <p:spPr>
          <a:xfrm>
            <a:off x="7055284" y="1100944"/>
            <a:ext cx="215967" cy="22782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Равнобедренный треугольник 119"/>
          <p:cNvSpPr/>
          <p:nvPr/>
        </p:nvSpPr>
        <p:spPr>
          <a:xfrm>
            <a:off x="4566650" y="1125268"/>
            <a:ext cx="215967" cy="227821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Равнобедренный треугольник 120"/>
          <p:cNvSpPr/>
          <p:nvPr/>
        </p:nvSpPr>
        <p:spPr>
          <a:xfrm flipV="1">
            <a:off x="6273702" y="845698"/>
            <a:ext cx="277052" cy="183379"/>
          </a:xfrm>
          <a:prstGeom prst="triangl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1971" y="5852160"/>
            <a:ext cx="10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рпвс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8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4955959" y="324194"/>
            <a:ext cx="2256723" cy="430964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7959" y="387929"/>
            <a:ext cx="147252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Dictionary.txt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75816" y="1199820"/>
            <a:ext cx="2208597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75202" y="1306638"/>
            <a:ext cx="160982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ictionaryWorker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32498" y="1187688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540292" y="1308327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erverTCP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1"/>
            <a:endCxn id="14" idx="3"/>
          </p:cNvCxnSpPr>
          <p:nvPr/>
        </p:nvCxnSpPr>
        <p:spPr>
          <a:xfrm flipH="1">
            <a:off x="3884413" y="1462216"/>
            <a:ext cx="1048085" cy="121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6" idx="0"/>
            <a:endCxn id="3" idx="2"/>
          </p:cNvCxnSpPr>
          <p:nvPr/>
        </p:nvCxnSpPr>
        <p:spPr>
          <a:xfrm flipV="1">
            <a:off x="6084321" y="755158"/>
            <a:ext cx="0" cy="4325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4932498" y="3123892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516231" y="3244531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013337" y="4309386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870482" y="4430025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380236" y="4302997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3988030" y="4423636"/>
            <a:ext cx="124456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WelcomeForm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654113" y="3116395"/>
            <a:ext cx="2285188" cy="66180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2127911" y="3272844"/>
            <a:ext cx="174040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ClientFormWorker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Прямая со стрелкой 39"/>
          <p:cNvCxnSpPr>
            <a:endCxn id="30" idx="3"/>
          </p:cNvCxnSpPr>
          <p:nvPr/>
        </p:nvCxnSpPr>
        <p:spPr>
          <a:xfrm flipH="1">
            <a:off x="3939301" y="3408318"/>
            <a:ext cx="969136" cy="389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28" idx="0"/>
          </p:cNvCxnSpPr>
          <p:nvPr/>
        </p:nvCxnSpPr>
        <p:spPr>
          <a:xfrm flipH="1">
            <a:off x="4532059" y="3688343"/>
            <a:ext cx="1001718" cy="6146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26" idx="0"/>
          </p:cNvCxnSpPr>
          <p:nvPr/>
        </p:nvCxnSpPr>
        <p:spPr>
          <a:xfrm>
            <a:off x="6584634" y="3672947"/>
            <a:ext cx="580526" cy="6364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59384" y="6080909"/>
            <a:ext cx="103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ксис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971971" y="228600"/>
            <a:ext cx="10538039" cy="243459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971970" y="2970360"/>
            <a:ext cx="10538039" cy="28818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Rectangle 1"/>
          <p:cNvSpPr>
            <a:spLocks noChangeArrowheads="1"/>
          </p:cNvSpPr>
          <p:nvPr/>
        </p:nvSpPr>
        <p:spPr bwMode="auto">
          <a:xfrm>
            <a:off x="8316983" y="62584"/>
            <a:ext cx="160982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1"/>
          <p:cNvSpPr>
            <a:spLocks noChangeArrowheads="1"/>
          </p:cNvSpPr>
          <p:nvPr/>
        </p:nvSpPr>
        <p:spPr bwMode="auto">
          <a:xfrm>
            <a:off x="8545504" y="2741611"/>
            <a:ext cx="160982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Прямая со стрелкой 24"/>
          <p:cNvCxnSpPr>
            <a:stCxn id="23" idx="0"/>
            <a:endCxn id="16" idx="2"/>
          </p:cNvCxnSpPr>
          <p:nvPr/>
        </p:nvCxnSpPr>
        <p:spPr>
          <a:xfrm flipV="1">
            <a:off x="6084321" y="1736744"/>
            <a:ext cx="0" cy="1387148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Скругленный прямоугольник 72"/>
          <p:cNvSpPr/>
          <p:nvPr/>
        </p:nvSpPr>
        <p:spPr>
          <a:xfrm>
            <a:off x="7807441" y="3572001"/>
            <a:ext cx="2303646" cy="54905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8429824" y="3712583"/>
            <a:ext cx="112134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WordWidget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Прямая со стрелкой 74"/>
          <p:cNvCxnSpPr>
            <a:endCxn id="73" idx="1"/>
          </p:cNvCxnSpPr>
          <p:nvPr/>
        </p:nvCxnSpPr>
        <p:spPr>
          <a:xfrm>
            <a:off x="7226914" y="3424254"/>
            <a:ext cx="580527" cy="4222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37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</Words>
  <Application>Microsoft Office PowerPoint</Application>
  <PresentationFormat>Широкоэкранный</PresentationFormat>
  <Paragraphs>30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7</cp:revision>
  <dcterms:created xsi:type="dcterms:W3CDTF">2021-05-09T14:22:30Z</dcterms:created>
  <dcterms:modified xsi:type="dcterms:W3CDTF">2021-05-11T05:30:19Z</dcterms:modified>
</cp:coreProperties>
</file>