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0FA43-4CB1-49A2-B395-C9EEFAA1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70688-9312-41FD-BEE9-181D17D9E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A99F5-6E8F-4636-A383-D29DC61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132EF-2CBE-48C5-B2BD-77C29395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2A066-F3BB-49CD-9875-A1AE76CF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302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E9B1-474C-417F-9DF4-CA457311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D2D615-8917-4876-9782-1098E081F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D6640-5703-42CF-B8E0-8868DF6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60043-8030-49D4-BCA5-C7E62B41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57126-195A-4EF7-A18C-E22DDF69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47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5C78B-6206-4DD1-A3EE-971096350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CF42D3-5153-4A19-9016-2CE23102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2FF27-246E-4C00-BEC9-813E29F8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A6E27-1111-4939-9129-9AA3C556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A6F9C-3CDD-42CB-895D-6EF59AC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624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1ADD6-B083-4E73-8D70-D3D7FA88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07A72-7679-4242-B3C4-4DB5EBC8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D1BC5-17DE-4A78-901D-A9504788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A34A2-DD38-498A-AFCA-206D5FC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7EB77-20CF-489C-A004-DA36FD01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115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0F62-2EAB-4F54-90F1-5BCA8DED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B43FC4-62E0-4636-BBCD-2243CB03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F82ED-D9F3-44D1-BFCC-3224E39F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BB6C9-8B69-467A-BD60-C5504BF3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7C3CB6-B36A-4E2C-BA8A-5B198D9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65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EB54-C090-4A5C-9A6B-F5302632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1A4FC-0043-4C7B-AE93-50F1A3C6B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D0162-F435-44CF-8800-9A52EBBE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DECF1-5789-40FA-94DC-D116934A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86D11-2D0B-4982-95A4-9954A67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AA76D3-C065-43C5-A70A-AF2560DF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2322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82BE3-44BC-4C76-8BF7-C888F4D3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A797D6-2D40-4669-A102-EE8EF4DE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5EEA1E-836C-4DCB-B1B6-D69B48B4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388320-E5D0-45FC-8A99-BBA12313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E96389-2339-4F8B-A06E-530ABE704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C15D18-D26E-4B14-8052-3C1E95C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737D04-4DC9-48AC-874A-FDE61C59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74B08C-2A57-4251-84A5-3B0B6A9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80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F4930-18B1-450A-88CB-C3FA61C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D8BB5D-8DAA-4375-B7F5-1C10E43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A246F-CB73-4FCC-8E36-2D9D019C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4B4151-B875-4504-A491-3F75448F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9433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3B6FA9-24B7-42E4-80B4-E5557F4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083613-B13B-424C-81DD-99DA22AF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4BB9CB-FEA1-4E4A-BE45-422B660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176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2D8C-7EA3-44F4-88D5-6FFCF0A2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B7B0D-9F5D-46CD-9171-6C671264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9DD0E-A201-4266-B737-FD99EFE8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3D3F9-36C6-4B9B-812B-0594D62C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0CDA23-AFCD-4002-89F8-458B7CC4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03232-8F81-45BD-B55C-A3AE51AD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08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F203E-5491-4B6A-BFB2-87DD0E64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D74D69-FBAB-4920-AFED-EFBB3C9D5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6A14D-2BFA-463F-BF59-67ABBB00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A3AEE-6CB8-4D28-BA82-061339BD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022B91-7404-4A00-AF9A-7DB99F15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D9D00-3889-40C1-8F98-79EF222F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93F48-C83F-4D37-823C-3745FB68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91EEAA-BE93-4E44-A106-6A63D740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01DBC-7B53-4AA1-BBB3-76B2A1F4A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448E-B607-4E60-9AAA-8910EC772933}" type="datetimeFigureOut">
              <a:rPr lang="ru-BY" smtClean="0"/>
              <a:t>10.12.2021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53A9D-4B1B-4585-B244-143380DAB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EF5176-CDEC-4F68-8F1F-87227529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6E97-52F6-48BB-9F02-98690C819F94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2882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конка пользователь, мужчина, человек, user, размер 400x450 | id44077 |  iconbird.com">
            <a:extLst>
              <a:ext uri="{FF2B5EF4-FFF2-40B4-BE49-F238E27FC236}">
                <a16:creationId xmlns:a16="http://schemas.microsoft.com/office/drawing/2014/main" id="{D538A72E-9EB1-4A04-B99B-FB8321B6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43" y="2200893"/>
            <a:ext cx="228006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азы данных бесплатно значок из Responsive And Mobile">
            <a:extLst>
              <a:ext uri="{FF2B5EF4-FFF2-40B4-BE49-F238E27FC236}">
                <a16:creationId xmlns:a16="http://schemas.microsoft.com/office/drawing/2014/main" id="{63E885DC-30D1-4E2D-AB89-0E734909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397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5D01146-E2F0-4179-BC52-17B0908D61CA}"/>
              </a:ext>
            </a:extLst>
          </p:cNvPr>
          <p:cNvSpPr/>
          <p:nvPr/>
        </p:nvSpPr>
        <p:spPr>
          <a:xfrm>
            <a:off x="4939146" y="2200893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898151A-35B2-4810-8B85-0B7A72F5DC4B}"/>
              </a:ext>
            </a:extLst>
          </p:cNvPr>
          <p:cNvSpPr/>
          <p:nvPr/>
        </p:nvSpPr>
        <p:spPr>
          <a:xfrm>
            <a:off x="4939146" y="3777341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4A6E5-B0E9-493B-8E3D-9D929E55CE63}"/>
              </a:ext>
            </a:extLst>
          </p:cNvPr>
          <p:cNvSpPr txBox="1"/>
          <p:nvPr/>
        </p:nvSpPr>
        <p:spPr>
          <a:xfrm>
            <a:off x="5222175" y="2376490"/>
            <a:ext cx="203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разделов и тем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6CA63-7503-4654-9E16-A3CF505074A3}"/>
              </a:ext>
            </a:extLst>
          </p:cNvPr>
          <p:cNvSpPr txBox="1"/>
          <p:nvPr/>
        </p:nvSpPr>
        <p:spPr>
          <a:xfrm>
            <a:off x="5222175" y="4061360"/>
            <a:ext cx="17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</a:t>
            </a:r>
            <a:endParaRPr lang="ru-BY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552E3B-C3C0-464F-AD15-C54E13D1E516}"/>
              </a:ext>
            </a:extLst>
          </p:cNvPr>
          <p:cNvCxnSpPr>
            <a:cxnSpLocks/>
          </p:cNvCxnSpPr>
          <p:nvPr/>
        </p:nvCxnSpPr>
        <p:spPr>
          <a:xfrm flipV="1">
            <a:off x="3075090" y="2651167"/>
            <a:ext cx="1722541" cy="5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C268739-1F4B-4455-B297-3183658E9333}"/>
              </a:ext>
            </a:extLst>
          </p:cNvPr>
          <p:cNvCxnSpPr>
            <a:cxnSpLocks/>
          </p:cNvCxnSpPr>
          <p:nvPr/>
        </p:nvCxnSpPr>
        <p:spPr>
          <a:xfrm>
            <a:off x="3062536" y="3368841"/>
            <a:ext cx="1722541" cy="106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FE4D08-76DC-406A-A7DC-1BA55CAAD03D}"/>
              </a:ext>
            </a:extLst>
          </p:cNvPr>
          <p:cNvCxnSpPr>
            <a:cxnSpLocks/>
          </p:cNvCxnSpPr>
          <p:nvPr/>
        </p:nvCxnSpPr>
        <p:spPr>
          <a:xfrm>
            <a:off x="6969826" y="2699655"/>
            <a:ext cx="2376055" cy="57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104FB9C-1AB0-493E-A7CF-F9CA3B7511EC}"/>
              </a:ext>
            </a:extLst>
          </p:cNvPr>
          <p:cNvCxnSpPr>
            <a:cxnSpLocks/>
          </p:cNvCxnSpPr>
          <p:nvPr/>
        </p:nvCxnSpPr>
        <p:spPr>
          <a:xfrm flipV="1">
            <a:off x="6969826" y="3482439"/>
            <a:ext cx="2376055" cy="91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1F38-3B26-4FE1-A541-F5DFD18542C2}"/>
              </a:ext>
            </a:extLst>
          </p:cNvPr>
          <p:cNvSpPr txBox="1"/>
          <p:nvPr/>
        </p:nvSpPr>
        <p:spPr>
          <a:xfrm>
            <a:off x="9345881" y="4242043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4899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конка пользователь, мужчина, человек, user, размер 400x450 | id44077 |  iconbird.com">
            <a:extLst>
              <a:ext uri="{FF2B5EF4-FFF2-40B4-BE49-F238E27FC236}">
                <a16:creationId xmlns:a16="http://schemas.microsoft.com/office/drawing/2014/main" id="{D538A72E-9EB1-4A04-B99B-FB8321B6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43" y="2200893"/>
            <a:ext cx="228006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азы данных бесплатно значок из Responsive And Mobile">
            <a:extLst>
              <a:ext uri="{FF2B5EF4-FFF2-40B4-BE49-F238E27FC236}">
                <a16:creationId xmlns:a16="http://schemas.microsoft.com/office/drawing/2014/main" id="{63E885DC-30D1-4E2D-AB89-0E734909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397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5D01146-E2F0-4179-BC52-17B0908D61CA}"/>
              </a:ext>
            </a:extLst>
          </p:cNvPr>
          <p:cNvSpPr/>
          <p:nvPr/>
        </p:nvSpPr>
        <p:spPr>
          <a:xfrm>
            <a:off x="4924116" y="1535875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898151A-35B2-4810-8B85-0B7A72F5DC4B}"/>
              </a:ext>
            </a:extLst>
          </p:cNvPr>
          <p:cNvSpPr/>
          <p:nvPr/>
        </p:nvSpPr>
        <p:spPr>
          <a:xfrm>
            <a:off x="4955476" y="2928029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4A6E5-B0E9-493B-8E3D-9D929E55CE63}"/>
              </a:ext>
            </a:extLst>
          </p:cNvPr>
          <p:cNvSpPr txBox="1"/>
          <p:nvPr/>
        </p:nvSpPr>
        <p:spPr>
          <a:xfrm>
            <a:off x="4924116" y="1585319"/>
            <a:ext cx="2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списка разделов, тем, заданий</a:t>
            </a:r>
            <a:endParaRPr lang="ru-BY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552E3B-C3C0-464F-AD15-C54E13D1E516}"/>
              </a:ext>
            </a:extLst>
          </p:cNvPr>
          <p:cNvCxnSpPr>
            <a:cxnSpLocks/>
          </p:cNvCxnSpPr>
          <p:nvPr/>
        </p:nvCxnSpPr>
        <p:spPr>
          <a:xfrm flipV="1">
            <a:off x="3084399" y="2207819"/>
            <a:ext cx="1722541" cy="5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C268739-1F4B-4455-B297-3183658E9333}"/>
              </a:ext>
            </a:extLst>
          </p:cNvPr>
          <p:cNvCxnSpPr>
            <a:cxnSpLocks/>
          </p:cNvCxnSpPr>
          <p:nvPr/>
        </p:nvCxnSpPr>
        <p:spPr>
          <a:xfrm>
            <a:off x="3062536" y="3368841"/>
            <a:ext cx="165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FE4D08-76DC-406A-A7DC-1BA55CAAD03D}"/>
              </a:ext>
            </a:extLst>
          </p:cNvPr>
          <p:cNvCxnSpPr>
            <a:cxnSpLocks/>
          </p:cNvCxnSpPr>
          <p:nvPr/>
        </p:nvCxnSpPr>
        <p:spPr>
          <a:xfrm>
            <a:off x="7125195" y="2051020"/>
            <a:ext cx="2220686" cy="12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104FB9C-1AB0-493E-A7CF-F9CA3B7511EC}"/>
              </a:ext>
            </a:extLst>
          </p:cNvPr>
          <p:cNvCxnSpPr>
            <a:cxnSpLocks/>
          </p:cNvCxnSpPr>
          <p:nvPr/>
        </p:nvCxnSpPr>
        <p:spPr>
          <a:xfrm flipV="1">
            <a:off x="7100825" y="3444442"/>
            <a:ext cx="223002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171F38-3B26-4FE1-A541-F5DFD18542C2}"/>
              </a:ext>
            </a:extLst>
          </p:cNvPr>
          <p:cNvSpPr txBox="1"/>
          <p:nvPr/>
        </p:nvSpPr>
        <p:spPr>
          <a:xfrm>
            <a:off x="9345881" y="4242043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DD4BA-397D-4B9C-9739-964CC7F26563}"/>
              </a:ext>
            </a:extLst>
          </p:cNvPr>
          <p:cNvSpPr txBox="1"/>
          <p:nvPr/>
        </p:nvSpPr>
        <p:spPr>
          <a:xfrm>
            <a:off x="4974094" y="2965127"/>
            <a:ext cx="2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Изменение списка разделов, тем, заданий</a:t>
            </a:r>
            <a:endParaRPr lang="ru-BY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865488C-5C94-4F61-AB0F-0F0F00149C5A}"/>
              </a:ext>
            </a:extLst>
          </p:cNvPr>
          <p:cNvSpPr/>
          <p:nvPr/>
        </p:nvSpPr>
        <p:spPr>
          <a:xfrm>
            <a:off x="4964164" y="4324598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62087-B1D5-4DA7-8435-03E94D2D4881}"/>
              </a:ext>
            </a:extLst>
          </p:cNvPr>
          <p:cNvSpPr txBox="1"/>
          <p:nvPr/>
        </p:nvSpPr>
        <p:spPr>
          <a:xfrm>
            <a:off x="4982782" y="4361696"/>
            <a:ext cx="2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Удаление списка разделов, тем, заданий</a:t>
            </a:r>
            <a:endParaRPr lang="ru-BY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A9BE2E4-8B9F-464E-A28B-749BAEE4F4CB}"/>
              </a:ext>
            </a:extLst>
          </p:cNvPr>
          <p:cNvCxnSpPr>
            <a:cxnSpLocks/>
          </p:cNvCxnSpPr>
          <p:nvPr/>
        </p:nvCxnSpPr>
        <p:spPr>
          <a:xfrm>
            <a:off x="3119870" y="4276104"/>
            <a:ext cx="1729625" cy="59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CDD3A48-A161-4063-884A-5DB9BEF07CFB}"/>
              </a:ext>
            </a:extLst>
          </p:cNvPr>
          <p:cNvCxnSpPr>
            <a:cxnSpLocks/>
          </p:cNvCxnSpPr>
          <p:nvPr/>
        </p:nvCxnSpPr>
        <p:spPr>
          <a:xfrm flipV="1">
            <a:off x="7125195" y="3899766"/>
            <a:ext cx="2106017" cy="90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1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конка пользователь, мужчина, человек, user, размер 400x450 | id44077 |  iconbird.com">
            <a:extLst>
              <a:ext uri="{FF2B5EF4-FFF2-40B4-BE49-F238E27FC236}">
                <a16:creationId xmlns:a16="http://schemas.microsoft.com/office/drawing/2014/main" id="{D538A72E-9EB1-4A04-B99B-FB8321B6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4" y="369767"/>
            <a:ext cx="228006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азы данных бесплатно значок из Responsive And Mobile">
            <a:extLst>
              <a:ext uri="{FF2B5EF4-FFF2-40B4-BE49-F238E27FC236}">
                <a16:creationId xmlns:a16="http://schemas.microsoft.com/office/drawing/2014/main" id="{63E885DC-30D1-4E2D-AB89-0E734909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468" y="37685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5D01146-E2F0-4179-BC52-17B0908D61CA}"/>
              </a:ext>
            </a:extLst>
          </p:cNvPr>
          <p:cNvSpPr/>
          <p:nvPr/>
        </p:nvSpPr>
        <p:spPr>
          <a:xfrm>
            <a:off x="4964137" y="3455954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898151A-35B2-4810-8B85-0B7A72F5DC4B}"/>
              </a:ext>
            </a:extLst>
          </p:cNvPr>
          <p:cNvSpPr/>
          <p:nvPr/>
        </p:nvSpPr>
        <p:spPr>
          <a:xfrm>
            <a:off x="4964137" y="5032402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4A6E5-B0E9-493B-8E3D-9D929E55CE63}"/>
              </a:ext>
            </a:extLst>
          </p:cNvPr>
          <p:cNvSpPr txBox="1"/>
          <p:nvPr/>
        </p:nvSpPr>
        <p:spPr>
          <a:xfrm>
            <a:off x="5247166" y="3631551"/>
            <a:ext cx="203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Выполнение заданий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6CA63-7503-4654-9E16-A3CF505074A3}"/>
              </a:ext>
            </a:extLst>
          </p:cNvPr>
          <p:cNvSpPr txBox="1"/>
          <p:nvPr/>
        </p:nvSpPr>
        <p:spPr>
          <a:xfrm>
            <a:off x="5117868" y="5081846"/>
            <a:ext cx="17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статистики по заданиям</a:t>
            </a:r>
            <a:endParaRPr lang="ru-BY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C268739-1F4B-4455-B297-3183658E9333}"/>
              </a:ext>
            </a:extLst>
          </p:cNvPr>
          <p:cNvCxnSpPr>
            <a:cxnSpLocks/>
          </p:cNvCxnSpPr>
          <p:nvPr/>
        </p:nvCxnSpPr>
        <p:spPr>
          <a:xfrm>
            <a:off x="3194279" y="4094572"/>
            <a:ext cx="132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FE4D08-76DC-406A-A7DC-1BA55CAAD03D}"/>
              </a:ext>
            </a:extLst>
          </p:cNvPr>
          <p:cNvCxnSpPr>
            <a:cxnSpLocks/>
          </p:cNvCxnSpPr>
          <p:nvPr/>
        </p:nvCxnSpPr>
        <p:spPr>
          <a:xfrm>
            <a:off x="7184204" y="4033941"/>
            <a:ext cx="1841293" cy="48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104FB9C-1AB0-493E-A7CF-F9CA3B7511EC}"/>
              </a:ext>
            </a:extLst>
          </p:cNvPr>
          <p:cNvCxnSpPr>
            <a:cxnSpLocks/>
          </p:cNvCxnSpPr>
          <p:nvPr/>
        </p:nvCxnSpPr>
        <p:spPr>
          <a:xfrm flipV="1">
            <a:off x="7184204" y="5081846"/>
            <a:ext cx="1862134" cy="66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Иконка пользователь, мужчина, человек, user, размер 400x450 | id44077 |  iconbird.com">
            <a:extLst>
              <a:ext uri="{FF2B5EF4-FFF2-40B4-BE49-F238E27FC236}">
                <a16:creationId xmlns:a16="http://schemas.microsoft.com/office/drawing/2014/main" id="{64AF49AA-C504-4219-B6C7-DABAF3DE9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3710603"/>
            <a:ext cx="228006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FA54016-B600-41D9-A80C-AA1A5857E5FF}"/>
              </a:ext>
            </a:extLst>
          </p:cNvPr>
          <p:cNvSpPr/>
          <p:nvPr/>
        </p:nvSpPr>
        <p:spPr>
          <a:xfrm>
            <a:off x="886443" y="330716"/>
            <a:ext cx="2030680" cy="21512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463D189-4866-43E1-801F-43333BCFA229}"/>
              </a:ext>
            </a:extLst>
          </p:cNvPr>
          <p:cNvSpPr/>
          <p:nvPr/>
        </p:nvSpPr>
        <p:spPr>
          <a:xfrm>
            <a:off x="921268" y="3710603"/>
            <a:ext cx="2030680" cy="215122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1D14-4D6D-44E4-B304-A6DC434DD62D}"/>
              </a:ext>
            </a:extLst>
          </p:cNvPr>
          <p:cNvSpPr txBox="1"/>
          <p:nvPr/>
        </p:nvSpPr>
        <p:spPr>
          <a:xfrm>
            <a:off x="889475" y="2515693"/>
            <a:ext cx="26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Неавторизированный пользователь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84FE8-49D4-4CDD-B81F-DDF34EF8D7A5}"/>
              </a:ext>
            </a:extLst>
          </p:cNvPr>
          <p:cNvSpPr txBox="1"/>
          <p:nvPr/>
        </p:nvSpPr>
        <p:spPr>
          <a:xfrm>
            <a:off x="760887" y="5911696"/>
            <a:ext cx="26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Авторизированный пользователь</a:t>
            </a:r>
            <a:endParaRPr lang="ru-BY" dirty="0"/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44942EA7-A8A4-4C37-803A-7F579D562C95}"/>
              </a:ext>
            </a:extLst>
          </p:cNvPr>
          <p:cNvSpPr/>
          <p:nvPr/>
        </p:nvSpPr>
        <p:spPr>
          <a:xfrm rot="10800000">
            <a:off x="1721922" y="3162024"/>
            <a:ext cx="373329" cy="46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7D88E-9B89-47FC-B75E-F760BF18B219}"/>
              </a:ext>
            </a:extLst>
          </p:cNvPr>
          <p:cNvSpPr txBox="1"/>
          <p:nvPr/>
        </p:nvSpPr>
        <p:spPr>
          <a:xfrm>
            <a:off x="9139980" y="5778695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</a:t>
            </a:r>
            <a:endParaRPr lang="ru-BY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372638D-B264-4F50-8884-2E42B6EFC90A}"/>
              </a:ext>
            </a:extLst>
          </p:cNvPr>
          <p:cNvCxnSpPr>
            <a:cxnSpLocks/>
          </p:cNvCxnSpPr>
          <p:nvPr/>
        </p:nvCxnSpPr>
        <p:spPr>
          <a:xfrm>
            <a:off x="3194279" y="5482006"/>
            <a:ext cx="132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57F534-0044-42D1-9C7F-7F09D3C0C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49" y="1021895"/>
            <a:ext cx="7306124" cy="405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02AD2A-FFDD-46C8-BEAF-874B6552A465}"/>
              </a:ext>
            </a:extLst>
          </p:cNvPr>
          <p:cNvSpPr/>
          <p:nvPr/>
        </p:nvSpPr>
        <p:spPr>
          <a:xfrm>
            <a:off x="3455719" y="2778826"/>
            <a:ext cx="1223159" cy="1460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E49C1-6C05-485E-917E-20273ED4AE7D}"/>
              </a:ext>
            </a:extLst>
          </p:cNvPr>
          <p:cNvSpPr txBox="1"/>
          <p:nvPr/>
        </p:nvSpPr>
        <p:spPr>
          <a:xfrm>
            <a:off x="3455719" y="3105834"/>
            <a:ext cx="1223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Web-page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сайта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B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1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89AF8D4-2BDA-4CB0-AD65-ABCA4009B1E3}"/>
              </a:ext>
            </a:extLst>
          </p:cNvPr>
          <p:cNvSpPr/>
          <p:nvPr/>
        </p:nvSpPr>
        <p:spPr>
          <a:xfrm>
            <a:off x="4924116" y="1535875"/>
            <a:ext cx="2030680" cy="99752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6A0CF-B11E-4CDA-9462-EC4C6EAEC247}"/>
              </a:ext>
            </a:extLst>
          </p:cNvPr>
          <p:cNvSpPr txBox="1"/>
          <p:nvPr/>
        </p:nvSpPr>
        <p:spPr>
          <a:xfrm>
            <a:off x="5012378" y="1700539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Makmath project</a:t>
            </a:r>
            <a:endParaRPr lang="ru-BY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880643B-E38E-461E-AF0B-8ADCE8E79682}"/>
              </a:ext>
            </a:extLst>
          </p:cNvPr>
          <p:cNvSpPr/>
          <p:nvPr/>
        </p:nvSpPr>
        <p:spPr>
          <a:xfrm>
            <a:off x="4924116" y="2930236"/>
            <a:ext cx="2030680" cy="997527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9A0DB-2BCB-49B0-80D0-55EFF3655BAA}"/>
              </a:ext>
            </a:extLst>
          </p:cNvPr>
          <p:cNvSpPr txBox="1"/>
          <p:nvPr/>
        </p:nvSpPr>
        <p:spPr>
          <a:xfrm>
            <a:off x="5080660" y="3244333"/>
            <a:ext cx="20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 app</a:t>
            </a:r>
            <a:endParaRPr lang="ru-BY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37EAAD-1BAA-43E3-8CB8-ABDC6E550D16}"/>
              </a:ext>
            </a:extLst>
          </p:cNvPr>
          <p:cNvSpPr/>
          <p:nvPr/>
        </p:nvSpPr>
        <p:spPr>
          <a:xfrm>
            <a:off x="4187845" y="1535875"/>
            <a:ext cx="3503221" cy="29476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9047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51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Makanov</dc:creator>
  <cp:lastModifiedBy>Dima Makanov</cp:lastModifiedBy>
  <cp:revision>3</cp:revision>
  <dcterms:created xsi:type="dcterms:W3CDTF">2021-12-10T14:46:14Z</dcterms:created>
  <dcterms:modified xsi:type="dcterms:W3CDTF">2021-12-10T17:23:54Z</dcterms:modified>
</cp:coreProperties>
</file>