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71" r:id="rId6"/>
    <p:sldId id="266" r:id="rId7"/>
    <p:sldId id="263" r:id="rId8"/>
    <p:sldId id="264" r:id="rId9"/>
    <p:sldId id="265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37"/>
    <p:restoredTop sz="94719"/>
  </p:normalViewPr>
  <p:slideViewPr>
    <p:cSldViewPr snapToGrid="0" snapToObjects="1">
      <p:cViewPr>
        <p:scale>
          <a:sx n="95" d="100"/>
          <a:sy n="95" d="100"/>
        </p:scale>
        <p:origin x="-552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43F2-B390-DC49-B14A-A7CF8D0D0A73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D6C-B529-0E46-A433-4AA0BA8EC8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134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43F2-B390-DC49-B14A-A7CF8D0D0A73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D6C-B529-0E46-A433-4AA0BA8EC8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890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43F2-B390-DC49-B14A-A7CF8D0D0A73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D6C-B529-0E46-A433-4AA0BA8EC8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268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43F2-B390-DC49-B14A-A7CF8D0D0A73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D6C-B529-0E46-A433-4AA0BA8EC8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776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43F2-B390-DC49-B14A-A7CF8D0D0A73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D6C-B529-0E46-A433-4AA0BA8EC8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7032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43F2-B390-DC49-B14A-A7CF8D0D0A73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D6C-B529-0E46-A433-4AA0BA8EC8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10236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43F2-B390-DC49-B14A-A7CF8D0D0A73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D6C-B529-0E46-A433-4AA0BA8EC8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3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43F2-B390-DC49-B14A-A7CF8D0D0A73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D6C-B529-0E46-A433-4AA0BA8EC8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356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43F2-B390-DC49-B14A-A7CF8D0D0A73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D6C-B529-0E46-A433-4AA0BA8EC8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371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43F2-B390-DC49-B14A-A7CF8D0D0A73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D6C-B529-0E46-A433-4AA0BA8EC8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6980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9E343F2-B390-DC49-B14A-A7CF8D0D0A73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D6C-B529-0E46-A433-4AA0BA8EC8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109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9E343F2-B390-DC49-B14A-A7CF8D0D0A73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AC05D6C-B529-0E46-A433-4AA0BA8EC8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884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0B303-D6FB-0341-ADC5-50562AE3BA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Distributed sorting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B9B8F8-EFAB-2248-B83F-9A18CD09D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Team White</a:t>
            </a:r>
          </a:p>
        </p:txBody>
      </p:sp>
    </p:spTree>
    <p:extLst>
      <p:ext uri="{BB962C8B-B14F-4D97-AF65-F5344CB8AC3E}">
        <p14:creationId xmlns:p14="http://schemas.microsoft.com/office/powerpoint/2010/main" val="85198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480C9D-404A-4647-B3FE-B3959DFB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kumimoji="1" lang="en-US" altLang="ko-Kore-KR" dirty="0"/>
              <a:t>Key points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BA49C-D43A-4B4E-8E00-22D09ECDB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kumimoji="1" lang="en-US" altLang="ko-Kore-KR" dirty="0">
                <a:solidFill>
                  <a:srgbClr val="404040"/>
                </a:solidFill>
              </a:rPr>
              <a:t>Multi-disk, multi-thread</a:t>
            </a:r>
          </a:p>
          <a:p>
            <a:r>
              <a:rPr kumimoji="1" lang="en-US" altLang="ko-Kore-KR" dirty="0">
                <a:solidFill>
                  <a:srgbClr val="404040"/>
                </a:solidFill>
              </a:rPr>
              <a:t>Partitioning Criteria</a:t>
            </a:r>
          </a:p>
          <a:p>
            <a:r>
              <a:rPr kumimoji="1" lang="en-US" altLang="ko-Kore-KR" dirty="0">
                <a:solidFill>
                  <a:srgbClr val="404040"/>
                </a:solidFill>
              </a:rPr>
              <a:t>Adjusting</a:t>
            </a:r>
          </a:p>
          <a:p>
            <a:r>
              <a:rPr kumimoji="1" lang="en-US" altLang="ko-Kore-KR" dirty="0">
                <a:solidFill>
                  <a:srgbClr val="404040"/>
                </a:solidFill>
              </a:rPr>
              <a:t>Merge algorithm</a:t>
            </a:r>
          </a:p>
          <a:p>
            <a:r>
              <a:rPr kumimoji="1" lang="en-US" altLang="ko-Kore-KR" dirty="0">
                <a:solidFill>
                  <a:srgbClr val="404040"/>
                </a:solidFill>
              </a:rPr>
              <a:t>Auto testing</a:t>
            </a:r>
          </a:p>
          <a:p>
            <a:endParaRPr kumimoji="1" lang="en-US" altLang="ko-Kore-KR" dirty="0">
              <a:solidFill>
                <a:srgbClr val="404040"/>
              </a:solidFill>
            </a:endParaRPr>
          </a:p>
          <a:p>
            <a:endParaRPr kumimoji="1" lang="en-US" altLang="ko-Kore-KR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14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480C9D-404A-4647-B3FE-B3959DFB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kumimoji="1" lang="en-US" altLang="ko-Kore-KR" dirty="0"/>
              <a:t>Milestones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BA49C-D43A-4B4E-8E00-22D09ECDB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kumimoji="1" lang="en-US" altLang="ko-Kore-KR" dirty="0">
                <a:solidFill>
                  <a:srgbClr val="404040"/>
                </a:solidFill>
              </a:rPr>
              <a:t>Conclude discussion about partitioning</a:t>
            </a:r>
          </a:p>
          <a:p>
            <a:r>
              <a:rPr kumimoji="1" lang="en-US" altLang="ko-Kore-KR" dirty="0">
                <a:solidFill>
                  <a:srgbClr val="404040"/>
                </a:solidFill>
              </a:rPr>
              <a:t>Conclude discussion about adjusting</a:t>
            </a:r>
          </a:p>
          <a:p>
            <a:r>
              <a:rPr kumimoji="1" lang="en-US" altLang="ko-Kore-KR" dirty="0">
                <a:solidFill>
                  <a:srgbClr val="404040"/>
                </a:solidFill>
              </a:rPr>
              <a:t>Conclude discussion about detailed implementation about service, message</a:t>
            </a:r>
          </a:p>
          <a:p>
            <a:r>
              <a:rPr kumimoji="1" lang="en-US" altLang="ko-Kore-KR" dirty="0">
                <a:solidFill>
                  <a:srgbClr val="404040"/>
                </a:solidFill>
              </a:rPr>
              <a:t>Implement </a:t>
            </a:r>
            <a:r>
              <a:rPr kumimoji="1" lang="en-US" altLang="ko-Kore-KR" dirty="0" err="1">
                <a:solidFill>
                  <a:srgbClr val="404040"/>
                </a:solidFill>
              </a:rPr>
              <a:t>gRPC</a:t>
            </a:r>
            <a:r>
              <a:rPr kumimoji="1" lang="en-US" altLang="ko-Kore-KR" dirty="0">
                <a:solidFill>
                  <a:srgbClr val="404040"/>
                </a:solidFill>
              </a:rPr>
              <a:t> connection setting</a:t>
            </a:r>
          </a:p>
          <a:p>
            <a:r>
              <a:rPr kumimoji="1" lang="en-US" altLang="ko-Kore-KR" dirty="0">
                <a:solidFill>
                  <a:srgbClr val="404040"/>
                </a:solidFill>
              </a:rPr>
              <a:t>Implement each service, message</a:t>
            </a:r>
          </a:p>
          <a:p>
            <a:r>
              <a:rPr kumimoji="1" lang="en-US" altLang="ko-Kore-KR" dirty="0">
                <a:solidFill>
                  <a:srgbClr val="404040"/>
                </a:solidFill>
              </a:rPr>
              <a:t>Debug</a:t>
            </a:r>
          </a:p>
          <a:p>
            <a:r>
              <a:rPr kumimoji="1" lang="en-US" altLang="ko-Kore-KR" dirty="0">
                <a:solidFill>
                  <a:srgbClr val="404040"/>
                </a:solidFill>
              </a:rPr>
              <a:t>Implement Auto-test</a:t>
            </a:r>
          </a:p>
          <a:p>
            <a:endParaRPr kumimoji="1" lang="ko-Kore-KR" alt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829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480C9D-404A-4647-B3FE-B3959DFB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kumimoji="1" lang="en-US" altLang="ko-Kore-KR" dirty="0"/>
              <a:t>plans</a:t>
            </a:r>
            <a:endParaRPr kumimoji="1" lang="ko-Kore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45B57B8-C1FD-3940-8535-EEA57839B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745872"/>
              </p:ext>
            </p:extLst>
          </p:nvPr>
        </p:nvGraphicFramePr>
        <p:xfrm>
          <a:off x="2032000" y="2419689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4197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994655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05630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Date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To-do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Note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866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until now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Detail planning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1/3 planning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75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~ 11/27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Implement project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1/6 coding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800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~ 11/30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Make auto-test, test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1/4 early test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0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~ 12/9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Debugging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1/4 system test, debug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135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739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480C9D-404A-4647-B3FE-B3959DFB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kumimoji="1" lang="en-US" altLang="ko-Kore-KR" dirty="0"/>
              <a:t>End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BA49C-D43A-4B4E-8E00-22D09ECDB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ko-Kore-KR" dirty="0">
                <a:solidFill>
                  <a:srgbClr val="404040"/>
                </a:solidFill>
              </a:rPr>
              <a:t>Thank you</a:t>
            </a:r>
          </a:p>
          <a:p>
            <a:pPr marL="0" indent="0" algn="ctr">
              <a:buNone/>
            </a:pPr>
            <a:endParaRPr kumimoji="1" lang="en-US" altLang="ko-Kore-KR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93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3B9412-BA77-BE41-8D1D-7BCFB54F3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kumimoji="1" lang="en-US" altLang="ko-Kore-KR" dirty="0"/>
              <a:t>Weekly progress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711C7-C243-FF4C-9B77-10415B188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kumimoji="1" lang="en-US" altLang="ko-Kore-KR" dirty="0">
                <a:solidFill>
                  <a:srgbClr val="404040"/>
                </a:solidFill>
              </a:rPr>
              <a:t>Week 1 </a:t>
            </a:r>
            <a:r>
              <a:rPr kumimoji="1" lang="en-US" altLang="ko-Kore-KR" dirty="0">
                <a:solidFill>
                  <a:srgbClr val="404040"/>
                </a:solidFill>
                <a:sym typeface="Wingdings" pitchFamily="2" charset="2"/>
              </a:rPr>
              <a:t> None, due to </a:t>
            </a:r>
            <a:r>
              <a:rPr kumimoji="1" lang="en-US" altLang="ko-Kore-KR" dirty="0" err="1">
                <a:solidFill>
                  <a:srgbClr val="404040"/>
                </a:solidFill>
                <a:sym typeface="Wingdings" pitchFamily="2" charset="2"/>
              </a:rPr>
              <a:t>mideterm</a:t>
            </a:r>
            <a:endParaRPr kumimoji="1" lang="en-US" altLang="ko-Kore-KR" dirty="0">
              <a:solidFill>
                <a:srgbClr val="404040"/>
              </a:solidFill>
              <a:sym typeface="Wingdings" pitchFamily="2" charset="2"/>
            </a:endParaRPr>
          </a:p>
          <a:p>
            <a:r>
              <a:rPr kumimoji="1" lang="en-US" altLang="ko-Kore-KR" dirty="0">
                <a:solidFill>
                  <a:srgbClr val="404040"/>
                </a:solidFill>
                <a:sym typeface="Wingdings" pitchFamily="2" charset="2"/>
              </a:rPr>
              <a:t>Week 2  Commit convention, planning</a:t>
            </a:r>
          </a:p>
          <a:p>
            <a:r>
              <a:rPr kumimoji="1" lang="en-US" altLang="ko-Kore-KR" dirty="0">
                <a:solidFill>
                  <a:srgbClr val="404040"/>
                </a:solidFill>
                <a:sym typeface="Wingdings" pitchFamily="2" charset="2"/>
              </a:rPr>
              <a:t>Week 3  Flow, </a:t>
            </a:r>
            <a:r>
              <a:rPr kumimoji="1" lang="en-US" altLang="ko-Kore-KR" dirty="0" err="1">
                <a:solidFill>
                  <a:srgbClr val="404040"/>
                </a:solidFill>
                <a:sym typeface="Wingdings" pitchFamily="2" charset="2"/>
              </a:rPr>
              <a:t>gRPC</a:t>
            </a:r>
            <a:r>
              <a:rPr kumimoji="1" lang="en-US" altLang="ko-Kore-KR" dirty="0">
                <a:solidFill>
                  <a:srgbClr val="404040"/>
                </a:solidFill>
                <a:sym typeface="Wingdings" pitchFamily="2" charset="2"/>
              </a:rPr>
              <a:t>, </a:t>
            </a:r>
            <a:r>
              <a:rPr kumimoji="1" lang="en-US" altLang="ko-Kore-KR" dirty="0" err="1">
                <a:solidFill>
                  <a:srgbClr val="404040"/>
                </a:solidFill>
                <a:sym typeface="Wingdings" pitchFamily="2" charset="2"/>
              </a:rPr>
              <a:t>gensort</a:t>
            </a:r>
            <a:r>
              <a:rPr kumimoji="1" lang="en-US" altLang="ko-Kore-KR" dirty="0">
                <a:solidFill>
                  <a:srgbClr val="404040"/>
                </a:solidFill>
                <a:sym typeface="Wingdings" pitchFamily="2" charset="2"/>
              </a:rPr>
              <a:t>, merge algorithm, develop setting, Test case</a:t>
            </a:r>
          </a:p>
          <a:p>
            <a:r>
              <a:rPr kumimoji="1" lang="en-US" altLang="ko-Kore-KR" dirty="0">
                <a:solidFill>
                  <a:srgbClr val="404040"/>
                </a:solidFill>
                <a:sym typeface="Wingdings" pitchFamily="2" charset="2"/>
              </a:rPr>
              <a:t>Week 4  Develop setting, discuss detailed implementation</a:t>
            </a:r>
            <a:endParaRPr kumimoji="1" lang="ko-Kore-KR" alt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96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8A3D8D-108C-C347-8D7C-5363C8662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kumimoji="1" lang="en-US" altLang="ko-Kore-KR" dirty="0"/>
              <a:t>Logistic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FBF1C3-0161-9F4A-8BB5-1997D21D4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kumimoji="1" lang="en-US" altLang="ko-Kore-KR" dirty="0">
                <a:solidFill>
                  <a:srgbClr val="404040"/>
                </a:solidFill>
              </a:rPr>
              <a:t>Use notion to record our meetings / information</a:t>
            </a:r>
          </a:p>
          <a:p>
            <a:r>
              <a:rPr kumimoji="1" lang="en-US" altLang="ko-Kore-KR" dirty="0">
                <a:solidFill>
                  <a:srgbClr val="404040"/>
                </a:solidFill>
              </a:rPr>
              <a:t>Weekly meeting for every Thursday, long time</a:t>
            </a:r>
          </a:p>
          <a:p>
            <a:r>
              <a:rPr kumimoji="1" lang="en-US" altLang="ko-Kore-KR" dirty="0">
                <a:solidFill>
                  <a:srgbClr val="404040"/>
                </a:solidFill>
              </a:rPr>
              <a:t>Pop-up meeting when urgent </a:t>
            </a:r>
            <a:r>
              <a:rPr kumimoji="1" lang="en-US" altLang="ko-Kore-KR" dirty="0">
                <a:solidFill>
                  <a:srgbClr val="404040"/>
                </a:solidFill>
                <a:sym typeface="Wingdings" pitchFamily="2" charset="2"/>
              </a:rPr>
              <a:t> minimize</a:t>
            </a:r>
          </a:p>
          <a:p>
            <a:r>
              <a:rPr kumimoji="1" lang="en-US" altLang="ko-Kore-KR" dirty="0">
                <a:solidFill>
                  <a:srgbClr val="404040"/>
                </a:solidFill>
                <a:sym typeface="Wingdings" pitchFamily="2" charset="2"/>
              </a:rPr>
              <a:t>Record everything that needed</a:t>
            </a:r>
            <a:endParaRPr kumimoji="1" lang="en-US" altLang="ko-Kore-KR" dirty="0">
              <a:solidFill>
                <a:srgbClr val="404040"/>
              </a:solidFill>
            </a:endParaRPr>
          </a:p>
          <a:p>
            <a:r>
              <a:rPr kumimoji="1" lang="en-US" altLang="ko-Kore-KR" dirty="0">
                <a:solidFill>
                  <a:srgbClr val="404040"/>
                </a:solidFill>
              </a:rPr>
              <a:t>One leader, two followers</a:t>
            </a:r>
            <a:endParaRPr kumimoji="1" lang="ko-Kore-KR" altLang="en-US" dirty="0">
              <a:solidFill>
                <a:srgbClr val="40404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23B75C-A9CB-7647-A87B-94F1247A8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520" y="1963099"/>
            <a:ext cx="2572344" cy="353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3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480C9D-404A-4647-B3FE-B3959DFB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kumimoji="1" lang="en-US" altLang="ko-Kore-KR" dirty="0"/>
              <a:t>Details – server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BA49C-D43A-4B4E-8E00-22D09ECDB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1843590"/>
            <a:ext cx="8779512" cy="3326928"/>
          </a:xfrm>
        </p:spPr>
        <p:txBody>
          <a:bodyPr>
            <a:normAutofit lnSpcReduction="10000"/>
          </a:bodyPr>
          <a:lstStyle/>
          <a:p>
            <a:r>
              <a:rPr kumimoji="1" lang="en-US" altLang="ko-Kore-KR" dirty="0">
                <a:solidFill>
                  <a:srgbClr val="404040"/>
                </a:solidFill>
              </a:rPr>
              <a:t>Development settings </a:t>
            </a:r>
          </a:p>
          <a:p>
            <a:r>
              <a:rPr kumimoji="1" lang="en-US" altLang="ko-Kore-KR" dirty="0">
                <a:solidFill>
                  <a:srgbClr val="404040"/>
                </a:solidFill>
                <a:sym typeface="Wingdings" pitchFamily="2" charset="2"/>
              </a:rPr>
              <a:t> No cluster server, but local server</a:t>
            </a:r>
          </a:p>
          <a:p>
            <a:pPr lvl="1"/>
            <a:r>
              <a:rPr kumimoji="1" lang="en-US" altLang="ko-Kore-KR" dirty="0">
                <a:solidFill>
                  <a:srgbClr val="404040"/>
                </a:solidFill>
                <a:sym typeface="Wingdings" pitchFamily="2" charset="2"/>
              </a:rPr>
              <a:t>MacBook Pro (2019), Monterey 12.4</a:t>
            </a:r>
          </a:p>
          <a:p>
            <a:pPr lvl="1"/>
            <a:r>
              <a:rPr kumimoji="1" lang="en-US" altLang="ko-Kore-KR" dirty="0">
                <a:solidFill>
                  <a:srgbClr val="404040"/>
                </a:solidFill>
              </a:rPr>
              <a:t>Mac mini (2021), Monterey 12.6</a:t>
            </a:r>
          </a:p>
          <a:p>
            <a:pPr lvl="1"/>
            <a:r>
              <a:rPr kumimoji="1" lang="en-US" altLang="ko-Kore-KR" dirty="0">
                <a:solidFill>
                  <a:srgbClr val="404040"/>
                </a:solidFill>
              </a:rPr>
              <a:t>SBT 1.4.9</a:t>
            </a:r>
          </a:p>
          <a:p>
            <a:pPr lvl="1"/>
            <a:r>
              <a:rPr kumimoji="1" lang="en-US" altLang="ko-Kore-KR" dirty="0">
                <a:solidFill>
                  <a:srgbClr val="404040"/>
                </a:solidFill>
              </a:rPr>
              <a:t>Scala 2.12.12</a:t>
            </a:r>
          </a:p>
          <a:p>
            <a:pPr lvl="1"/>
            <a:r>
              <a:rPr kumimoji="1" lang="en-US" altLang="ko-Kore-KR" dirty="0">
                <a:solidFill>
                  <a:srgbClr val="404040"/>
                </a:solidFill>
              </a:rPr>
              <a:t>Java 11.0.17 (ubuntu Java)</a:t>
            </a:r>
          </a:p>
          <a:p>
            <a:pPr lvl="1"/>
            <a:r>
              <a:rPr kumimoji="1" lang="en-US" altLang="ko-Kore-KR" dirty="0">
                <a:solidFill>
                  <a:srgbClr val="404040"/>
                </a:solidFill>
              </a:rPr>
              <a:t>ubuntu 22.04.1 (LTS)</a:t>
            </a:r>
          </a:p>
          <a:p>
            <a:pPr lvl="1"/>
            <a:r>
              <a:rPr kumimoji="1" lang="en-US" altLang="ko-Kore-KR" dirty="0">
                <a:solidFill>
                  <a:srgbClr val="404040"/>
                </a:solidFill>
              </a:rPr>
              <a:t>docker</a:t>
            </a:r>
          </a:p>
          <a:p>
            <a:pPr lvl="1"/>
            <a:endParaRPr kumimoji="1" lang="en-US" altLang="ko-Kore-KR" dirty="0">
              <a:solidFill>
                <a:srgbClr val="40404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D816AF2-24BF-1C4E-B0D4-8E718DC1E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816" y="1843590"/>
            <a:ext cx="4854484" cy="345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480C9D-404A-4647-B3FE-B3959DFB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kumimoji="1" lang="en-US" altLang="ko-Kore-KR" dirty="0"/>
              <a:t>Details – library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BA49C-D43A-4B4E-8E00-22D09ECDB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kumimoji="1" lang="en-US" altLang="ko-Kore-KR" dirty="0">
                <a:solidFill>
                  <a:srgbClr val="404040"/>
                </a:solidFill>
              </a:rPr>
              <a:t>Libraries </a:t>
            </a:r>
            <a:r>
              <a:rPr kumimoji="1" lang="en-US" altLang="ko-Kore-KR" dirty="0">
                <a:solidFill>
                  <a:srgbClr val="404040"/>
                </a:solidFill>
                <a:sym typeface="Wingdings" pitchFamily="2" charset="2"/>
              </a:rPr>
              <a:t> </a:t>
            </a:r>
            <a:r>
              <a:rPr kumimoji="1" lang="en-US" altLang="ko-Kore-KR" dirty="0" err="1">
                <a:solidFill>
                  <a:srgbClr val="404040"/>
                </a:solidFill>
                <a:sym typeface="Wingdings" pitchFamily="2" charset="2"/>
              </a:rPr>
              <a:t>gRPC</a:t>
            </a:r>
            <a:r>
              <a:rPr kumimoji="1" lang="en-US" altLang="ko-Kore-KR" dirty="0">
                <a:solidFill>
                  <a:srgbClr val="404040"/>
                </a:solidFill>
                <a:sym typeface="Wingdings" pitchFamily="2" charset="2"/>
              </a:rPr>
              <a:t>, log4j</a:t>
            </a:r>
          </a:p>
          <a:p>
            <a:r>
              <a:rPr kumimoji="1" lang="en-US" altLang="ko-Kore-KR" dirty="0" err="1">
                <a:solidFill>
                  <a:srgbClr val="404040"/>
                </a:solidFill>
                <a:sym typeface="Wingdings" pitchFamily="2" charset="2"/>
              </a:rPr>
              <a:t>Gensort</a:t>
            </a:r>
            <a:r>
              <a:rPr kumimoji="1" lang="en-US" altLang="ko-Kore-KR" dirty="0">
                <a:solidFill>
                  <a:srgbClr val="404040"/>
                </a:solidFill>
                <a:sym typeface="Wingdings" pitchFamily="2" charset="2"/>
              </a:rPr>
              <a:t> for input data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5AAFAA-601B-0F46-921A-52B21572D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196" y="2123556"/>
            <a:ext cx="1295175" cy="31377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891D775-D4FE-0041-98F6-02688C54B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5049" y="2123556"/>
            <a:ext cx="1245590" cy="313779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F6C9F93-6FDE-0648-8B2E-D77CE5D56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444" y="3495380"/>
            <a:ext cx="2737869" cy="177313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CD724A2-9A97-7943-833F-1257BC644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504" y="3494393"/>
            <a:ext cx="2881627" cy="176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8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480C9D-404A-4647-B3FE-B3959DFB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kumimoji="1" lang="en-US" altLang="ko-Kore-KR" dirty="0"/>
              <a:t>Overall design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95A32E-A382-7843-96EE-01CDB815E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461" y="1749855"/>
            <a:ext cx="6094177" cy="346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97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480C9D-404A-4647-B3FE-B3959DFB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kumimoji="1" lang="en-US" altLang="ko-Kore-KR" dirty="0"/>
              <a:t>Design – main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BA49C-D43A-4B4E-8E00-22D09ECDB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endParaRPr kumimoji="1" lang="ko-Kore-KR" altLang="en-US">
              <a:solidFill>
                <a:srgbClr val="40404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A827BA-4032-A64C-B12B-C19665F80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062" y="1843590"/>
            <a:ext cx="55245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35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480C9D-404A-4647-B3FE-B3959DFB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kumimoji="1" lang="en-US" altLang="ko-Kore-KR" dirty="0"/>
              <a:t>Design – master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BA49C-D43A-4B4E-8E00-22D09ECDB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endParaRPr kumimoji="1" lang="ko-Kore-KR" altLang="en-US">
              <a:solidFill>
                <a:srgbClr val="40404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C582C0-A88E-224F-B753-F3ADA93BD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062" y="1845426"/>
            <a:ext cx="3593323" cy="340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48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480C9D-404A-4647-B3FE-B3959DFB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kumimoji="1" lang="en-US" altLang="ko-Kore-KR" dirty="0"/>
              <a:t>Design - worker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BA49C-D43A-4B4E-8E00-22D09ECDB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endParaRPr kumimoji="1" lang="ko-Kore-KR" altLang="en-US">
              <a:solidFill>
                <a:srgbClr val="40404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C7D54E-3CE5-0040-9588-09D4978B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062" y="1843590"/>
            <a:ext cx="4683980" cy="358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37430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{C0ACA197-982E-AA40-8BC4-6EFA0A767611}tf10001120</Template>
  <TotalTime>1946</TotalTime>
  <Words>223</Words>
  <Application>Microsoft Macintosh PowerPoint</Application>
  <PresentationFormat>와이드스크린</PresentationFormat>
  <Paragraphs>62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소포</vt:lpstr>
      <vt:lpstr>Distributed sorting</vt:lpstr>
      <vt:lpstr>Weekly progress</vt:lpstr>
      <vt:lpstr>Logistic</vt:lpstr>
      <vt:lpstr>Details – server</vt:lpstr>
      <vt:lpstr>Details – library</vt:lpstr>
      <vt:lpstr>Overall design</vt:lpstr>
      <vt:lpstr>Design – main</vt:lpstr>
      <vt:lpstr>Design – master</vt:lpstr>
      <vt:lpstr>Design - worker</vt:lpstr>
      <vt:lpstr>Key points</vt:lpstr>
      <vt:lpstr>Milestones</vt:lpstr>
      <vt:lpstr>plans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sorting</dc:title>
  <dc:creator>김동하(컴퓨터공학과)</dc:creator>
  <cp:lastModifiedBy>김동하(컴퓨터공학과)</cp:lastModifiedBy>
  <cp:revision>4</cp:revision>
  <dcterms:created xsi:type="dcterms:W3CDTF">2022-11-15T15:00:57Z</dcterms:created>
  <dcterms:modified xsi:type="dcterms:W3CDTF">2022-11-17T03:39:07Z</dcterms:modified>
</cp:coreProperties>
</file>