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 id="2147483660" r:id="rId5"/>
    <p:sldMasterId id="2147483704" r:id="rId6"/>
  </p:sldMasterIdLst>
  <p:notesMasterIdLst>
    <p:notesMasterId r:id="rId33"/>
  </p:notesMasterIdLst>
  <p:handoutMasterIdLst>
    <p:handoutMasterId r:id="rId34"/>
  </p:handoutMasterIdLst>
  <p:sldIdLst>
    <p:sldId id="257" r:id="rId7"/>
    <p:sldId id="2528" r:id="rId8"/>
    <p:sldId id="2529" r:id="rId9"/>
    <p:sldId id="2530" r:id="rId10"/>
    <p:sldId id="2533" r:id="rId11"/>
    <p:sldId id="2536" r:id="rId12"/>
    <p:sldId id="2537" r:id="rId13"/>
    <p:sldId id="2541" r:id="rId14"/>
    <p:sldId id="2539" r:id="rId15"/>
    <p:sldId id="2540" r:id="rId16"/>
    <p:sldId id="2538" r:id="rId17"/>
    <p:sldId id="2542" r:id="rId18"/>
    <p:sldId id="2543" r:id="rId19"/>
    <p:sldId id="2544" r:id="rId20"/>
    <p:sldId id="2532" r:id="rId21"/>
    <p:sldId id="2534" r:id="rId22"/>
    <p:sldId id="2545" r:id="rId23"/>
    <p:sldId id="2546" r:id="rId24"/>
    <p:sldId id="2552" r:id="rId25"/>
    <p:sldId id="2553" r:id="rId26"/>
    <p:sldId id="2547" r:id="rId27"/>
    <p:sldId id="2551" r:id="rId28"/>
    <p:sldId id="2554" r:id="rId29"/>
    <p:sldId id="2548" r:id="rId30"/>
    <p:sldId id="2549" r:id="rId31"/>
    <p:sldId id="273"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Page" id="{B27901E1-4EC9-4A57-80B2-04B18CFB3391}">
          <p14:sldIdLst>
            <p14:sldId id="257"/>
          </p14:sldIdLst>
        </p14:section>
        <p14:section name="Contents" id="{100FEBC7-605F-41E4-9791-5550E63DB9FE}">
          <p14:sldIdLst>
            <p14:sldId id="2528"/>
            <p14:sldId id="2529"/>
            <p14:sldId id="2530"/>
            <p14:sldId id="2533"/>
            <p14:sldId id="2536"/>
            <p14:sldId id="2537"/>
            <p14:sldId id="2541"/>
            <p14:sldId id="2539"/>
            <p14:sldId id="2540"/>
            <p14:sldId id="2538"/>
            <p14:sldId id="2542"/>
            <p14:sldId id="2543"/>
            <p14:sldId id="2544"/>
            <p14:sldId id="2532"/>
            <p14:sldId id="2534"/>
            <p14:sldId id="2545"/>
            <p14:sldId id="2546"/>
            <p14:sldId id="2552"/>
            <p14:sldId id="2553"/>
            <p14:sldId id="2547"/>
            <p14:sldId id="2551"/>
            <p14:sldId id="2554"/>
            <p14:sldId id="2548"/>
            <p14:sldId id="2549"/>
          </p14:sldIdLst>
        </p14:section>
        <p14:section name="Ending" id="{ED3A3CF2-6DAF-4A52-A5CB-DD988B39F0E9}">
          <p14:sldIdLst>
            <p14:sldId id="27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n Feng" initials="XF" lastIdx="2" clrIdx="0">
    <p:extLst>
      <p:ext uri="{19B8F6BF-5375-455C-9EA6-DF929625EA0E}">
        <p15:presenceInfo xmlns:p15="http://schemas.microsoft.com/office/powerpoint/2012/main" userId="S::xin.feng2@envision-digital.com::d1dbefeb-4596-4aa4-bf0e-c908ce1f344e" providerId="AD"/>
      </p:ext>
    </p:extLst>
  </p:cmAuthor>
  <p:cmAuthor id="2" name="Liming Luo" initials="LL" lastIdx="12" clrIdx="1">
    <p:extLst>
      <p:ext uri="{19B8F6BF-5375-455C-9EA6-DF929625EA0E}">
        <p15:presenceInfo xmlns:p15="http://schemas.microsoft.com/office/powerpoint/2012/main" userId="S::liming.luo@envision-digital.com::49fa49d8-57e9-4242-babc-d5b1a84a05c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7685"/>
    <a:srgbClr val="A0A6B3"/>
    <a:srgbClr val="F54F5F"/>
    <a:srgbClr val="D6D9DF"/>
    <a:srgbClr val="F8F5FB"/>
    <a:srgbClr val="3E3E47"/>
    <a:srgbClr val="1892FE"/>
    <a:srgbClr val="A3A5B3"/>
    <a:srgbClr val="D7D9DF"/>
    <a:srgbClr val="A2A5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70" autoAdjust="0"/>
    <p:restoredTop sz="95918"/>
  </p:normalViewPr>
  <p:slideViewPr>
    <p:cSldViewPr snapToGrid="0">
      <p:cViewPr varScale="1">
        <p:scale>
          <a:sx n="123" d="100"/>
          <a:sy n="123" d="100"/>
        </p:scale>
        <p:origin x="520" y="176"/>
      </p:cViewPr>
      <p:guideLst/>
    </p:cSldViewPr>
  </p:slideViewPr>
  <p:notesTextViewPr>
    <p:cViewPr>
      <p:scale>
        <a:sx n="1" d="1"/>
        <a:sy n="1" d="1"/>
      </p:scale>
      <p:origin x="0" y="0"/>
    </p:cViewPr>
  </p:notesTextViewPr>
  <p:notesViewPr>
    <p:cSldViewPr snapToGrid="0">
      <p:cViewPr varScale="1">
        <p:scale>
          <a:sx n="99" d="100"/>
          <a:sy n="99" d="100"/>
        </p:scale>
        <p:origin x="3064"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21" Type="http://schemas.openxmlformats.org/officeDocument/2006/relationships/slide" Target="slides/slide15.xml"/><Relationship Id="rId34"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commentAuthors" Target="commentAuthors.xml"/><Relationship Id="rId8" Type="http://schemas.openxmlformats.org/officeDocument/2006/relationships/slide" Target="slides/slide2.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D2C0882-39CB-224B-963E-B2EECE04D1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7CD594C0-6133-4047-9546-4E4C522BD0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2A09B4-B572-9D46-B3C8-A7025DA6EFF8}" type="datetimeFigureOut">
              <a:rPr kumimoji="1" lang="zh-CN" altLang="en-US" smtClean="0"/>
              <a:t>2021/3/11</a:t>
            </a:fld>
            <a:endParaRPr kumimoji="1" lang="zh-CN" altLang="en-US"/>
          </a:p>
        </p:txBody>
      </p:sp>
      <p:sp>
        <p:nvSpPr>
          <p:cNvPr id="4" name="页脚占位符 3">
            <a:extLst>
              <a:ext uri="{FF2B5EF4-FFF2-40B4-BE49-F238E27FC236}">
                <a16:creationId xmlns:a16="http://schemas.microsoft.com/office/drawing/2014/main" id="{0D1910EC-82E4-FB48-92C8-9525AC13B9C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1F20C307-9852-1542-8C20-9696BAF2A95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9A8961-6816-0242-BEC9-61B35AFDE6C7}" type="slidenum">
              <a:rPr kumimoji="1" lang="zh-CN" altLang="en-US" smtClean="0"/>
              <a:t>‹#›</a:t>
            </a:fld>
            <a:endParaRPr kumimoji="1" lang="zh-CN" altLang="en-US"/>
          </a:p>
        </p:txBody>
      </p:sp>
    </p:spTree>
    <p:extLst>
      <p:ext uri="{BB962C8B-B14F-4D97-AF65-F5344CB8AC3E}">
        <p14:creationId xmlns:p14="http://schemas.microsoft.com/office/powerpoint/2010/main" val="29476319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45CCB-7D10-2C45-9E77-9BF4446D27F9}" type="datetimeFigureOut">
              <a:rPr kumimoji="1" lang="zh-CN" altLang="en-US" smtClean="0"/>
              <a:t>2021/3/11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9E5CCF-3FFE-F841-815C-D1C0877864E1}" type="slidenum">
              <a:rPr kumimoji="1" lang="zh-CN" altLang="en-US" smtClean="0"/>
              <a:t>‹#›</a:t>
            </a:fld>
            <a:endParaRPr kumimoji="1" lang="zh-CN" altLang="en-US"/>
          </a:p>
        </p:txBody>
      </p:sp>
    </p:spTree>
    <p:extLst>
      <p:ext uri="{BB962C8B-B14F-4D97-AF65-F5344CB8AC3E}">
        <p14:creationId xmlns:p14="http://schemas.microsoft.com/office/powerpoint/2010/main" val="3041793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6751F25-9338-4986-A1F2-54D37A03FFF1}" type="slidenum">
              <a:rPr lang="zh-CN" altLang="en-US" smtClean="0"/>
              <a:t>2</a:t>
            </a:fld>
            <a:endParaRPr lang="zh-CN" altLang="en-US"/>
          </a:p>
        </p:txBody>
      </p:sp>
    </p:spTree>
    <p:extLst>
      <p:ext uri="{BB962C8B-B14F-4D97-AF65-F5344CB8AC3E}">
        <p14:creationId xmlns:p14="http://schemas.microsoft.com/office/powerpoint/2010/main" val="3953029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6751F25-9338-4986-A1F2-54D37A03FFF1}" type="slidenum">
              <a:rPr lang="zh-CN" altLang="en-US" smtClean="0"/>
              <a:t>11</a:t>
            </a:fld>
            <a:endParaRPr lang="zh-CN" altLang="en-US"/>
          </a:p>
        </p:txBody>
      </p:sp>
    </p:spTree>
    <p:extLst>
      <p:ext uri="{BB962C8B-B14F-4D97-AF65-F5344CB8AC3E}">
        <p14:creationId xmlns:p14="http://schemas.microsoft.com/office/powerpoint/2010/main" val="2241901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751F25-9338-4986-A1F2-54D37A03FFF1}" type="slidenum">
              <a:rPr lang="zh-CN" altLang="en-US" smtClean="0"/>
              <a:t>12</a:t>
            </a:fld>
            <a:endParaRPr lang="zh-CN" altLang="en-US"/>
          </a:p>
        </p:txBody>
      </p:sp>
    </p:spTree>
    <p:extLst>
      <p:ext uri="{BB962C8B-B14F-4D97-AF65-F5344CB8AC3E}">
        <p14:creationId xmlns:p14="http://schemas.microsoft.com/office/powerpoint/2010/main" val="3351525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751F25-9338-4986-A1F2-54D37A03FFF1}" type="slidenum">
              <a:rPr lang="zh-CN" altLang="en-US" smtClean="0"/>
              <a:t>13</a:t>
            </a:fld>
            <a:endParaRPr lang="zh-CN" altLang="en-US"/>
          </a:p>
        </p:txBody>
      </p:sp>
    </p:spTree>
    <p:extLst>
      <p:ext uri="{BB962C8B-B14F-4D97-AF65-F5344CB8AC3E}">
        <p14:creationId xmlns:p14="http://schemas.microsoft.com/office/powerpoint/2010/main" val="1287048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6751F25-9338-4986-A1F2-54D37A03FFF1}" type="slidenum">
              <a:rPr lang="zh-CN" altLang="en-US" smtClean="0"/>
              <a:t>14</a:t>
            </a:fld>
            <a:endParaRPr lang="zh-CN" altLang="en-US"/>
          </a:p>
        </p:txBody>
      </p:sp>
    </p:spTree>
    <p:extLst>
      <p:ext uri="{BB962C8B-B14F-4D97-AF65-F5344CB8AC3E}">
        <p14:creationId xmlns:p14="http://schemas.microsoft.com/office/powerpoint/2010/main" val="300777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6751F25-9338-4986-A1F2-54D37A03FFF1}" type="slidenum">
              <a:rPr lang="zh-CN" altLang="en-US" smtClean="0"/>
              <a:t>15</a:t>
            </a:fld>
            <a:endParaRPr lang="zh-CN" altLang="en-US"/>
          </a:p>
        </p:txBody>
      </p:sp>
    </p:spTree>
    <p:extLst>
      <p:ext uri="{BB962C8B-B14F-4D97-AF65-F5344CB8AC3E}">
        <p14:creationId xmlns:p14="http://schemas.microsoft.com/office/powerpoint/2010/main" val="1300655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6751F25-9338-4986-A1F2-54D37A03FFF1}" type="slidenum">
              <a:rPr lang="zh-CN" altLang="en-US" smtClean="0"/>
              <a:t>16</a:t>
            </a:fld>
            <a:endParaRPr lang="zh-CN" altLang="en-US"/>
          </a:p>
        </p:txBody>
      </p:sp>
    </p:spTree>
    <p:extLst>
      <p:ext uri="{BB962C8B-B14F-4D97-AF65-F5344CB8AC3E}">
        <p14:creationId xmlns:p14="http://schemas.microsoft.com/office/powerpoint/2010/main" val="3540582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6751F25-9338-4986-A1F2-54D37A03FFF1}" type="slidenum">
              <a:rPr lang="zh-CN" altLang="en-US" smtClean="0"/>
              <a:t>17</a:t>
            </a:fld>
            <a:endParaRPr lang="zh-CN" altLang="en-US"/>
          </a:p>
        </p:txBody>
      </p:sp>
    </p:spTree>
    <p:extLst>
      <p:ext uri="{BB962C8B-B14F-4D97-AF65-F5344CB8AC3E}">
        <p14:creationId xmlns:p14="http://schemas.microsoft.com/office/powerpoint/2010/main" val="2718086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6751F25-9338-4986-A1F2-54D37A03FFF1}" type="slidenum">
              <a:rPr lang="zh-CN" altLang="en-US" smtClean="0"/>
              <a:t>18</a:t>
            </a:fld>
            <a:endParaRPr lang="zh-CN" altLang="en-US"/>
          </a:p>
        </p:txBody>
      </p:sp>
    </p:spTree>
    <p:extLst>
      <p:ext uri="{BB962C8B-B14F-4D97-AF65-F5344CB8AC3E}">
        <p14:creationId xmlns:p14="http://schemas.microsoft.com/office/powerpoint/2010/main" val="938306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6751F25-9338-4986-A1F2-54D37A03FFF1}" type="slidenum">
              <a:rPr lang="zh-CN" altLang="en-US" smtClean="0"/>
              <a:t>19</a:t>
            </a:fld>
            <a:endParaRPr lang="zh-CN" altLang="en-US"/>
          </a:p>
        </p:txBody>
      </p:sp>
    </p:spTree>
    <p:extLst>
      <p:ext uri="{BB962C8B-B14F-4D97-AF65-F5344CB8AC3E}">
        <p14:creationId xmlns:p14="http://schemas.microsoft.com/office/powerpoint/2010/main" val="3225002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6751F25-9338-4986-A1F2-54D37A03FFF1}" type="slidenum">
              <a:rPr lang="zh-CN" altLang="en-US" smtClean="0"/>
              <a:t>20</a:t>
            </a:fld>
            <a:endParaRPr lang="zh-CN" altLang="en-US"/>
          </a:p>
        </p:txBody>
      </p:sp>
    </p:spTree>
    <p:extLst>
      <p:ext uri="{BB962C8B-B14F-4D97-AF65-F5344CB8AC3E}">
        <p14:creationId xmlns:p14="http://schemas.microsoft.com/office/powerpoint/2010/main" val="1659172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6751F25-9338-4986-A1F2-54D37A03FFF1}" type="slidenum">
              <a:rPr lang="zh-CN" altLang="en-US" smtClean="0"/>
              <a:t>3</a:t>
            </a:fld>
            <a:endParaRPr lang="zh-CN" altLang="en-US"/>
          </a:p>
        </p:txBody>
      </p:sp>
    </p:spTree>
    <p:extLst>
      <p:ext uri="{BB962C8B-B14F-4D97-AF65-F5344CB8AC3E}">
        <p14:creationId xmlns:p14="http://schemas.microsoft.com/office/powerpoint/2010/main" val="3492062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6751F25-9338-4986-A1F2-54D37A03FFF1}" type="slidenum">
              <a:rPr lang="zh-CN" altLang="en-US" smtClean="0"/>
              <a:t>21</a:t>
            </a:fld>
            <a:endParaRPr lang="zh-CN" altLang="en-US"/>
          </a:p>
        </p:txBody>
      </p:sp>
    </p:spTree>
    <p:extLst>
      <p:ext uri="{BB962C8B-B14F-4D97-AF65-F5344CB8AC3E}">
        <p14:creationId xmlns:p14="http://schemas.microsoft.com/office/powerpoint/2010/main" val="3958264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6751F25-9338-4986-A1F2-54D37A03FFF1}" type="slidenum">
              <a:rPr lang="zh-CN" altLang="en-US" smtClean="0"/>
              <a:t>22</a:t>
            </a:fld>
            <a:endParaRPr lang="zh-CN" altLang="en-US"/>
          </a:p>
        </p:txBody>
      </p:sp>
    </p:spTree>
    <p:extLst>
      <p:ext uri="{BB962C8B-B14F-4D97-AF65-F5344CB8AC3E}">
        <p14:creationId xmlns:p14="http://schemas.microsoft.com/office/powerpoint/2010/main" val="1251036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751F25-9338-4986-A1F2-54D37A03FFF1}" type="slidenum">
              <a:rPr lang="zh-CN" altLang="en-US" smtClean="0"/>
              <a:t>23</a:t>
            </a:fld>
            <a:endParaRPr lang="zh-CN" altLang="en-US"/>
          </a:p>
        </p:txBody>
      </p:sp>
    </p:spTree>
    <p:extLst>
      <p:ext uri="{BB962C8B-B14F-4D97-AF65-F5344CB8AC3E}">
        <p14:creationId xmlns:p14="http://schemas.microsoft.com/office/powerpoint/2010/main" val="36170715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6751F25-9338-4986-A1F2-54D37A03FFF1}" type="slidenum">
              <a:rPr lang="zh-CN" altLang="en-US" smtClean="0"/>
              <a:t>24</a:t>
            </a:fld>
            <a:endParaRPr lang="zh-CN" altLang="en-US"/>
          </a:p>
        </p:txBody>
      </p:sp>
    </p:spTree>
    <p:extLst>
      <p:ext uri="{BB962C8B-B14F-4D97-AF65-F5344CB8AC3E}">
        <p14:creationId xmlns:p14="http://schemas.microsoft.com/office/powerpoint/2010/main" val="4004771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6751F25-9338-4986-A1F2-54D37A03FFF1}" type="slidenum">
              <a:rPr lang="zh-CN" altLang="en-US" smtClean="0"/>
              <a:t>25</a:t>
            </a:fld>
            <a:endParaRPr lang="zh-CN" altLang="en-US"/>
          </a:p>
        </p:txBody>
      </p:sp>
    </p:spTree>
    <p:extLst>
      <p:ext uri="{BB962C8B-B14F-4D97-AF65-F5344CB8AC3E}">
        <p14:creationId xmlns:p14="http://schemas.microsoft.com/office/powerpoint/2010/main" val="3851663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C9E5CCF-3FFE-F841-815C-D1C0877864E1}" type="slidenum">
              <a:rPr kumimoji="1" lang="zh-CN" altLang="en-US" smtClean="0"/>
              <a:t>26</a:t>
            </a:fld>
            <a:endParaRPr kumimoji="1" lang="zh-CN" altLang="en-US"/>
          </a:p>
        </p:txBody>
      </p:sp>
    </p:spTree>
    <p:extLst>
      <p:ext uri="{BB962C8B-B14F-4D97-AF65-F5344CB8AC3E}">
        <p14:creationId xmlns:p14="http://schemas.microsoft.com/office/powerpoint/2010/main" val="2705755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6751F25-9338-4986-A1F2-54D37A03FFF1}" type="slidenum">
              <a:rPr lang="zh-CN" altLang="en-US" smtClean="0"/>
              <a:t>4</a:t>
            </a:fld>
            <a:endParaRPr lang="zh-CN" altLang="en-US"/>
          </a:p>
        </p:txBody>
      </p:sp>
    </p:spTree>
    <p:extLst>
      <p:ext uri="{BB962C8B-B14F-4D97-AF65-F5344CB8AC3E}">
        <p14:creationId xmlns:p14="http://schemas.microsoft.com/office/powerpoint/2010/main" val="1932832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6751F25-9338-4986-A1F2-54D37A03FFF1}" type="slidenum">
              <a:rPr lang="zh-CN" altLang="en-US" smtClean="0"/>
              <a:t>5</a:t>
            </a:fld>
            <a:endParaRPr lang="zh-CN" altLang="en-US"/>
          </a:p>
        </p:txBody>
      </p:sp>
    </p:spTree>
    <p:extLst>
      <p:ext uri="{BB962C8B-B14F-4D97-AF65-F5344CB8AC3E}">
        <p14:creationId xmlns:p14="http://schemas.microsoft.com/office/powerpoint/2010/main" val="2585709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6751F25-9338-4986-A1F2-54D37A03FFF1}" type="slidenum">
              <a:rPr lang="zh-CN" altLang="en-US" smtClean="0"/>
              <a:t>6</a:t>
            </a:fld>
            <a:endParaRPr lang="zh-CN" altLang="en-US"/>
          </a:p>
        </p:txBody>
      </p:sp>
    </p:spTree>
    <p:extLst>
      <p:ext uri="{BB962C8B-B14F-4D97-AF65-F5344CB8AC3E}">
        <p14:creationId xmlns:p14="http://schemas.microsoft.com/office/powerpoint/2010/main" val="1564647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6751F25-9338-4986-A1F2-54D37A03FFF1}" type="slidenum">
              <a:rPr lang="zh-CN" altLang="en-US" smtClean="0"/>
              <a:t>7</a:t>
            </a:fld>
            <a:endParaRPr lang="zh-CN" altLang="en-US"/>
          </a:p>
        </p:txBody>
      </p:sp>
    </p:spTree>
    <p:extLst>
      <p:ext uri="{BB962C8B-B14F-4D97-AF65-F5344CB8AC3E}">
        <p14:creationId xmlns:p14="http://schemas.microsoft.com/office/powerpoint/2010/main" val="4054647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6751F25-9338-4986-A1F2-54D37A03FFF1}" type="slidenum">
              <a:rPr lang="zh-CN" altLang="en-US" smtClean="0"/>
              <a:t>8</a:t>
            </a:fld>
            <a:endParaRPr lang="zh-CN" altLang="en-US"/>
          </a:p>
        </p:txBody>
      </p:sp>
    </p:spTree>
    <p:extLst>
      <p:ext uri="{BB962C8B-B14F-4D97-AF65-F5344CB8AC3E}">
        <p14:creationId xmlns:p14="http://schemas.microsoft.com/office/powerpoint/2010/main" val="3246694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6751F25-9338-4986-A1F2-54D37A03FFF1}" type="slidenum">
              <a:rPr lang="zh-CN" altLang="en-US" smtClean="0"/>
              <a:t>9</a:t>
            </a:fld>
            <a:endParaRPr lang="zh-CN" altLang="en-US"/>
          </a:p>
        </p:txBody>
      </p:sp>
    </p:spTree>
    <p:extLst>
      <p:ext uri="{BB962C8B-B14F-4D97-AF65-F5344CB8AC3E}">
        <p14:creationId xmlns:p14="http://schemas.microsoft.com/office/powerpoint/2010/main" val="3155157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6751F25-9338-4986-A1F2-54D37A03FFF1}" type="slidenum">
              <a:rPr lang="zh-CN" altLang="en-US" smtClean="0"/>
              <a:t>10</a:t>
            </a:fld>
            <a:endParaRPr lang="zh-CN" altLang="en-US"/>
          </a:p>
        </p:txBody>
      </p:sp>
    </p:spTree>
    <p:extLst>
      <p:ext uri="{BB962C8B-B14F-4D97-AF65-F5344CB8AC3E}">
        <p14:creationId xmlns:p14="http://schemas.microsoft.com/office/powerpoint/2010/main" val="7595195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envision-digital.com/meet-enos/"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envision-digital.com/meet-enos/" TargetMode="Externa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www.envision-digital.com/meet-enos/" TargetMode="External"/><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hyperlink" Target="http://www.envision-digital.com/meet-enos/" TargetMode="External"/><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age">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614215A9-3BC9-4B94-9650-9C4B3A077C6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
            <a:ext cx="12192000" cy="6420070"/>
          </a:xfrm>
          <a:prstGeom prst="rect">
            <a:avLst/>
          </a:prstGeom>
        </p:spPr>
      </p:pic>
      <p:pic>
        <p:nvPicPr>
          <p:cNvPr id="14" name="图片 13">
            <a:extLst>
              <a:ext uri="{FF2B5EF4-FFF2-40B4-BE49-F238E27FC236}">
                <a16:creationId xmlns:a16="http://schemas.microsoft.com/office/drawing/2014/main" id="{A34E9E28-8669-6943-94EA-65102E408D8E}"/>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921369" y="0"/>
            <a:ext cx="8393723" cy="6295292"/>
          </a:xfrm>
          <a:prstGeom prst="rect">
            <a:avLst/>
          </a:prstGeom>
        </p:spPr>
      </p:pic>
      <p:sp>
        <p:nvSpPr>
          <p:cNvPr id="2" name="标题 1">
            <a:extLst>
              <a:ext uri="{FF2B5EF4-FFF2-40B4-BE49-F238E27FC236}">
                <a16:creationId xmlns:a16="http://schemas.microsoft.com/office/drawing/2014/main" id="{4A22A043-C357-A14D-90E2-52754AD14911}"/>
              </a:ext>
            </a:extLst>
          </p:cNvPr>
          <p:cNvSpPr>
            <a:spLocks noGrp="1"/>
          </p:cNvSpPr>
          <p:nvPr>
            <p:ph type="ctrTitle" hasCustomPrompt="1"/>
          </p:nvPr>
        </p:nvSpPr>
        <p:spPr>
          <a:xfrm>
            <a:off x="381874" y="1782763"/>
            <a:ext cx="10971925" cy="2387600"/>
          </a:xfrm>
          <a:prstGeom prst="rect">
            <a:avLst/>
          </a:prstGeom>
        </p:spPr>
        <p:txBody>
          <a:bodyPr anchor="b">
            <a:normAutofit/>
          </a:bodyPr>
          <a:lstStyle>
            <a:lvl1pPr algn="l">
              <a:defRPr sz="3600" baseline="0">
                <a:solidFill>
                  <a:schemeClr val="bg1"/>
                </a:solidFill>
                <a:latin typeface="Arial" panose="020B0604020202020204" pitchFamily="34" charset="0"/>
                <a:ea typeface="Microsoft YaHei" panose="020B0503020204020204" pitchFamily="34" charset="-122"/>
                <a:cs typeface="Calibri" panose="020F0502020204030204" pitchFamily="34" charset="0"/>
              </a:defRPr>
            </a:lvl1pPr>
          </a:lstStyle>
          <a:p>
            <a:r>
              <a:rPr kumimoji="1" lang="en-US" altLang="zh-CN" dirty="0"/>
              <a:t>Main Title</a:t>
            </a:r>
            <a:endParaRPr kumimoji="1" lang="zh-CN" altLang="en-US" dirty="0"/>
          </a:p>
        </p:txBody>
      </p:sp>
      <p:sp>
        <p:nvSpPr>
          <p:cNvPr id="3" name="副标题 2">
            <a:extLst>
              <a:ext uri="{FF2B5EF4-FFF2-40B4-BE49-F238E27FC236}">
                <a16:creationId xmlns:a16="http://schemas.microsoft.com/office/drawing/2014/main" id="{F70234B3-355B-2544-85F3-D466863EBBE4}"/>
              </a:ext>
            </a:extLst>
          </p:cNvPr>
          <p:cNvSpPr>
            <a:spLocks noGrp="1"/>
          </p:cNvSpPr>
          <p:nvPr>
            <p:ph type="subTitle" idx="1" hasCustomPrompt="1"/>
          </p:nvPr>
        </p:nvSpPr>
        <p:spPr>
          <a:xfrm>
            <a:off x="381874" y="4396828"/>
            <a:ext cx="10971925" cy="895898"/>
          </a:xfrm>
          <a:prstGeom prst="rect">
            <a:avLst/>
          </a:prstGeom>
        </p:spPr>
        <p:txBody>
          <a:bodyPr>
            <a:normAutofit/>
          </a:bodyPr>
          <a:lstStyle>
            <a:lvl1pPr marL="0" indent="0" algn="l">
              <a:buNone/>
              <a:defRPr sz="2400" baseline="0">
                <a:solidFill>
                  <a:schemeClr val="bg1">
                    <a:alpha val="80000"/>
                  </a:schemeClr>
                </a:solidFill>
                <a:latin typeface="Calibri Light" panose="020F0302020204030204" pitchFamily="34" charset="0"/>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dirty="0"/>
              <a:t>Subtitle</a:t>
            </a:r>
            <a:endParaRPr kumimoji="1" lang="zh-CN" altLang="en-US" dirty="0"/>
          </a:p>
        </p:txBody>
      </p:sp>
    </p:spTree>
    <p:extLst>
      <p:ext uri="{BB962C8B-B14F-4D97-AF65-F5344CB8AC3E}">
        <p14:creationId xmlns:p14="http://schemas.microsoft.com/office/powerpoint/2010/main" val="4045448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D799A0A-52F7-2349-8E72-B840D405C33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921369" y="0"/>
            <a:ext cx="8393723" cy="6295292"/>
          </a:xfrm>
          <a:prstGeom prst="rect">
            <a:avLst/>
          </a:prstGeom>
        </p:spPr>
      </p:pic>
      <p:sp>
        <p:nvSpPr>
          <p:cNvPr id="4" name="标题 1">
            <a:extLst>
              <a:ext uri="{FF2B5EF4-FFF2-40B4-BE49-F238E27FC236}">
                <a16:creationId xmlns:a16="http://schemas.microsoft.com/office/drawing/2014/main" id="{6BFC52F4-218A-7840-8312-37124BF580C7}"/>
              </a:ext>
            </a:extLst>
          </p:cNvPr>
          <p:cNvSpPr>
            <a:spLocks noGrp="1"/>
          </p:cNvSpPr>
          <p:nvPr>
            <p:ph type="title" hasCustomPrompt="1"/>
          </p:nvPr>
        </p:nvSpPr>
        <p:spPr>
          <a:xfrm>
            <a:off x="827617" y="2465916"/>
            <a:ext cx="10536766" cy="1926168"/>
          </a:xfrm>
        </p:spPr>
        <p:txBody>
          <a:bodyPr anchor="ctr">
            <a:normAutofit/>
          </a:bodyPr>
          <a:lstStyle>
            <a:lvl1pPr>
              <a:lnSpc>
                <a:spcPct val="150000"/>
              </a:lnSpc>
              <a:defRPr sz="4000" baseline="0">
                <a:solidFill>
                  <a:srgbClr val="3E3E47"/>
                </a:solidFill>
              </a:defRPr>
            </a:lvl1pPr>
          </a:lstStyle>
          <a:p>
            <a:r>
              <a:rPr kumimoji="1" lang="en-US" altLang="zh-CN" dirty="0"/>
              <a:t>Chapter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343502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Cover with Number">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E6649D1-1443-7D4F-9E47-5FAAB72CC63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921369" y="0"/>
            <a:ext cx="8393723" cy="6295292"/>
          </a:xfrm>
          <a:prstGeom prst="rect">
            <a:avLst/>
          </a:prstGeom>
        </p:spPr>
      </p:pic>
      <p:sp>
        <p:nvSpPr>
          <p:cNvPr id="4" name="标题 1">
            <a:extLst>
              <a:ext uri="{FF2B5EF4-FFF2-40B4-BE49-F238E27FC236}">
                <a16:creationId xmlns:a16="http://schemas.microsoft.com/office/drawing/2014/main" id="{6BFC52F4-218A-7840-8312-37124BF580C7}"/>
              </a:ext>
            </a:extLst>
          </p:cNvPr>
          <p:cNvSpPr>
            <a:spLocks noGrp="1"/>
          </p:cNvSpPr>
          <p:nvPr>
            <p:ph type="title" hasCustomPrompt="1"/>
          </p:nvPr>
        </p:nvSpPr>
        <p:spPr>
          <a:xfrm>
            <a:off x="5520266" y="2777067"/>
            <a:ext cx="5403850" cy="3132059"/>
          </a:xfrm>
        </p:spPr>
        <p:txBody>
          <a:bodyPr anchor="t">
            <a:normAutofit/>
          </a:bodyPr>
          <a:lstStyle>
            <a:lvl1pPr>
              <a:lnSpc>
                <a:spcPct val="150000"/>
              </a:lnSpc>
              <a:defRPr sz="4000" baseline="0"/>
            </a:lvl1pPr>
          </a:lstStyle>
          <a:p>
            <a:r>
              <a:rPr kumimoji="1" lang="en-US" altLang="zh-CN" dirty="0"/>
              <a:t>Chapter</a:t>
            </a:r>
            <a:r>
              <a:rPr kumimoji="1" lang="zh-CN" altLang="en-US" dirty="0"/>
              <a:t> </a:t>
            </a:r>
            <a:r>
              <a:rPr kumimoji="1" lang="en-US" altLang="zh-CN" dirty="0"/>
              <a:t>Title</a:t>
            </a:r>
            <a:endParaRPr kumimoji="1" lang="zh-CN" altLang="en-US" dirty="0"/>
          </a:p>
        </p:txBody>
      </p:sp>
      <p:sp>
        <p:nvSpPr>
          <p:cNvPr id="6" name="文本占位符 12">
            <a:extLst>
              <a:ext uri="{FF2B5EF4-FFF2-40B4-BE49-F238E27FC236}">
                <a16:creationId xmlns:a16="http://schemas.microsoft.com/office/drawing/2014/main" id="{24939A00-8B15-D640-BA9F-BFE81D8F0BBA}"/>
              </a:ext>
            </a:extLst>
          </p:cNvPr>
          <p:cNvSpPr>
            <a:spLocks noGrp="1"/>
          </p:cNvSpPr>
          <p:nvPr>
            <p:ph type="body" sz="quarter" idx="12" hasCustomPrompt="1"/>
          </p:nvPr>
        </p:nvSpPr>
        <p:spPr>
          <a:xfrm>
            <a:off x="1746901" y="971887"/>
            <a:ext cx="2691227" cy="1685120"/>
          </a:xfrm>
        </p:spPr>
        <p:txBody>
          <a:bodyPr anchor="b"/>
          <a:lstStyle>
            <a:lvl1pPr marL="0" indent="0">
              <a:buNone/>
              <a:defRPr kumimoji="0" lang="zh-CN" altLang="en-US" sz="9600" b="1" i="0" u="none" strike="noStrike" kern="1200" cap="none" spc="0" normalizeH="0" baseline="0" dirty="0" smtClean="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Calibri" panose="020F0502020204030204" pitchFamily="34" charset="0"/>
              </a:defRPr>
            </a:lvl1pPr>
            <a:lvl2pPr marL="457200" indent="0">
              <a:buNone/>
              <a:defRPr kumimoji="0" lang="zh-CN" altLang="en-US" sz="11000" u="none" strike="noStrike" kern="1200" cap="none" spc="0" normalizeH="0" baseline="0" dirty="0" smtClean="0">
                <a:ln>
                  <a:noFill/>
                </a:ln>
                <a:solidFill>
                  <a:schemeClr val="bg1"/>
                </a:solidFill>
                <a:effectLst/>
                <a:uLnTx/>
                <a:uFillTx/>
                <a:latin typeface="Helvetica Neue Thin" charset="0"/>
                <a:ea typeface="Helvetica Neue Thin" charset="0"/>
                <a:cs typeface="Helvetica Neue Thin" charset="0"/>
              </a:defRPr>
            </a:lvl2pPr>
            <a:lvl3pPr marL="914400" indent="0">
              <a:buNone/>
              <a:defRPr kumimoji="0" lang="zh-CN" altLang="en-US" sz="11000" u="none" strike="noStrike" kern="1200" cap="none" spc="0" normalizeH="0" baseline="0" dirty="0" smtClean="0">
                <a:ln>
                  <a:noFill/>
                </a:ln>
                <a:solidFill>
                  <a:schemeClr val="bg1"/>
                </a:solidFill>
                <a:effectLst/>
                <a:uLnTx/>
                <a:uFillTx/>
                <a:latin typeface="Helvetica Neue Thin" charset="0"/>
                <a:ea typeface="Helvetica Neue Thin" charset="0"/>
                <a:cs typeface="Helvetica Neue Thin" charset="0"/>
              </a:defRPr>
            </a:lvl3pPr>
            <a:lvl4pPr marL="1371600" indent="0">
              <a:buNone/>
              <a:defRPr kumimoji="0" lang="zh-CN" altLang="en-US" sz="11000" u="none" strike="noStrike" kern="1200" cap="none" spc="0" normalizeH="0" baseline="0" dirty="0" smtClean="0">
                <a:ln>
                  <a:noFill/>
                </a:ln>
                <a:solidFill>
                  <a:schemeClr val="bg1"/>
                </a:solidFill>
                <a:effectLst/>
                <a:uLnTx/>
                <a:uFillTx/>
                <a:latin typeface="Helvetica Neue Thin" charset="0"/>
                <a:ea typeface="Helvetica Neue Thin" charset="0"/>
                <a:cs typeface="Helvetica Neue Thin" charset="0"/>
              </a:defRPr>
            </a:lvl4pPr>
            <a:lvl5pPr marL="1828800" indent="0">
              <a:buNone/>
              <a:defRPr kumimoji="0" lang="zh-CN" altLang="en-US" sz="11000" u="none" strike="noStrike" kern="1200" cap="none" spc="0" normalizeH="0" baseline="0" dirty="0">
                <a:ln>
                  <a:noFill/>
                </a:ln>
                <a:solidFill>
                  <a:schemeClr val="bg1"/>
                </a:solidFill>
                <a:effectLst/>
                <a:uLnTx/>
                <a:uFillTx/>
                <a:latin typeface="Helvetica Neue Thin" charset="0"/>
                <a:ea typeface="Helvetica Neue Thin" charset="0"/>
                <a:cs typeface="Helvetica Neue Thin" charset="0"/>
              </a:defRPr>
            </a:lvl5pPr>
          </a:lstStyle>
          <a:p>
            <a:pPr lvl="0"/>
            <a:r>
              <a:rPr kumimoji="1" lang="en-US" altLang="zh-CN" dirty="0"/>
              <a:t>01</a:t>
            </a:r>
            <a:endParaRPr kumimoji="1" lang="zh-CN" altLang="en-US" dirty="0"/>
          </a:p>
        </p:txBody>
      </p:sp>
      <p:sp>
        <p:nvSpPr>
          <p:cNvPr id="7" name="矩形 6">
            <a:extLst>
              <a:ext uri="{FF2B5EF4-FFF2-40B4-BE49-F238E27FC236}">
                <a16:creationId xmlns:a16="http://schemas.microsoft.com/office/drawing/2014/main" id="{637F6566-F0BF-D24C-8132-C428E8C8A116}"/>
              </a:ext>
            </a:extLst>
          </p:cNvPr>
          <p:cNvSpPr/>
          <p:nvPr userDrawn="1"/>
        </p:nvSpPr>
        <p:spPr>
          <a:xfrm>
            <a:off x="1746901" y="2657007"/>
            <a:ext cx="1440000" cy="72000"/>
          </a:xfrm>
          <a:prstGeom prst="rect">
            <a:avLst/>
          </a:prstGeom>
          <a:gradFill>
            <a:gsLst>
              <a:gs pos="2000">
                <a:srgbClr val="00B0F0"/>
              </a:gs>
              <a:gs pos="53000">
                <a:srgbClr val="0070C0"/>
              </a:gs>
              <a:gs pos="100000">
                <a:srgbClr val="7030A0"/>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950543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Title with Subtitle">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018711C-F5F7-2D4B-97F0-C292D492BC5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921369" y="0"/>
            <a:ext cx="8393723" cy="6295292"/>
          </a:xfrm>
          <a:prstGeom prst="rect">
            <a:avLst/>
          </a:prstGeom>
        </p:spPr>
      </p:pic>
      <p:sp>
        <p:nvSpPr>
          <p:cNvPr id="4" name="标题 1">
            <a:extLst>
              <a:ext uri="{FF2B5EF4-FFF2-40B4-BE49-F238E27FC236}">
                <a16:creationId xmlns:a16="http://schemas.microsoft.com/office/drawing/2014/main" id="{6BFC52F4-218A-7840-8312-37124BF580C7}"/>
              </a:ext>
            </a:extLst>
          </p:cNvPr>
          <p:cNvSpPr>
            <a:spLocks noGrp="1"/>
          </p:cNvSpPr>
          <p:nvPr>
            <p:ph type="title" hasCustomPrompt="1"/>
          </p:nvPr>
        </p:nvSpPr>
        <p:spPr>
          <a:xfrm>
            <a:off x="827617" y="1211002"/>
            <a:ext cx="10536766" cy="2504964"/>
          </a:xfrm>
        </p:spPr>
        <p:txBody>
          <a:bodyPr anchor="b">
            <a:normAutofit/>
          </a:bodyPr>
          <a:lstStyle>
            <a:lvl1pPr>
              <a:lnSpc>
                <a:spcPct val="150000"/>
              </a:lnSpc>
              <a:defRPr sz="4000">
                <a:solidFill>
                  <a:srgbClr val="3E3E47"/>
                </a:solidFill>
              </a:defRPr>
            </a:lvl1pPr>
          </a:lstStyle>
          <a:p>
            <a:r>
              <a:rPr kumimoji="1" lang="en-US" altLang="zh-CN" dirty="0"/>
              <a:t>Chapter Title or Quotes</a:t>
            </a:r>
            <a:endParaRPr kumimoji="1" lang="zh-CN" altLang="en-US" dirty="0"/>
          </a:p>
        </p:txBody>
      </p:sp>
      <p:sp>
        <p:nvSpPr>
          <p:cNvPr id="6" name="文本占位符 2">
            <a:extLst>
              <a:ext uri="{FF2B5EF4-FFF2-40B4-BE49-F238E27FC236}">
                <a16:creationId xmlns:a16="http://schemas.microsoft.com/office/drawing/2014/main" id="{0C8DA6FE-2534-F742-B651-65AACC41CFEF}"/>
              </a:ext>
            </a:extLst>
          </p:cNvPr>
          <p:cNvSpPr>
            <a:spLocks noGrp="1"/>
          </p:cNvSpPr>
          <p:nvPr>
            <p:ph type="body" idx="1" hasCustomPrompt="1"/>
          </p:nvPr>
        </p:nvSpPr>
        <p:spPr>
          <a:xfrm>
            <a:off x="831849" y="3885104"/>
            <a:ext cx="10532533" cy="1500187"/>
          </a:xfrm>
        </p:spPr>
        <p:txBody>
          <a:bodyPr>
            <a:normAutofit/>
          </a:bodyPr>
          <a:lstStyle>
            <a:lvl1pPr marL="0" indent="0" algn="l" defTabSz="914400" rtl="0" eaLnBrk="1" latinLnBrk="0" hangingPunct="1">
              <a:lnSpc>
                <a:spcPct val="90000"/>
              </a:lnSpc>
              <a:spcBef>
                <a:spcPct val="0"/>
              </a:spcBef>
              <a:buNone/>
              <a:defRPr kumimoji="1" lang="zh-CN" altLang="en-US" sz="2800" b="0" i="0" kern="1200" baseline="0" dirty="0">
                <a:solidFill>
                  <a:srgbClr val="767685"/>
                </a:solidFill>
                <a:latin typeface="+mn-lt"/>
                <a:ea typeface="微软雅黑 Light" panose="020B0502040204020203" pitchFamily="34" charset="-122"/>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zh-CN" dirty="0"/>
              <a:t>Chapter Subtitle or Source Name of the Quotes</a:t>
            </a:r>
            <a:endParaRPr kumimoji="1" lang="zh-CN" altLang="en-US" dirty="0"/>
          </a:p>
        </p:txBody>
      </p:sp>
    </p:spTree>
    <p:extLst>
      <p:ext uri="{BB962C8B-B14F-4D97-AF65-F5344CB8AC3E}">
        <p14:creationId xmlns:p14="http://schemas.microsoft.com/office/powerpoint/2010/main" val="3294573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5342C-669D-BE4F-83BE-F30A9E6EE630}"/>
              </a:ext>
            </a:extLst>
          </p:cNvPr>
          <p:cNvSpPr>
            <a:spLocks noGrp="1"/>
          </p:cNvSpPr>
          <p:nvPr>
            <p:ph type="title" hasCustomPrompt="1"/>
          </p:nvPr>
        </p:nvSpPr>
        <p:spPr>
          <a:xfrm>
            <a:off x="318375" y="215901"/>
            <a:ext cx="11454524" cy="604800"/>
          </a:xfrm>
          <a:prstGeom prst="rect">
            <a:avLst/>
          </a:prstGeom>
        </p:spPr>
        <p:txBody>
          <a:bodyPr/>
          <a:lstStyle>
            <a:lvl1pPr>
              <a:defRPr/>
            </a:lvl1pPr>
          </a:lstStyle>
          <a:p>
            <a:r>
              <a:rPr kumimoji="1" lang="en-US" altLang="zh-CN" dirty="0"/>
              <a:t>Page Title</a:t>
            </a:r>
            <a:endParaRPr kumimoji="1" lang="zh-CN" altLang="en-US" dirty="0"/>
          </a:p>
        </p:txBody>
      </p:sp>
      <p:sp>
        <p:nvSpPr>
          <p:cNvPr id="3" name="内容占位符 2">
            <a:extLst>
              <a:ext uri="{FF2B5EF4-FFF2-40B4-BE49-F238E27FC236}">
                <a16:creationId xmlns:a16="http://schemas.microsoft.com/office/drawing/2014/main" id="{AC2ED9D7-EF15-BE41-939B-400DD3BC146B}"/>
              </a:ext>
            </a:extLst>
          </p:cNvPr>
          <p:cNvSpPr>
            <a:spLocks noGrp="1"/>
          </p:cNvSpPr>
          <p:nvPr>
            <p:ph idx="1" hasCustomPrompt="1"/>
          </p:nvPr>
        </p:nvSpPr>
        <p:spPr/>
        <p:txBody>
          <a:bodyPr/>
          <a:lstStyle/>
          <a:p>
            <a:pPr lvl="0"/>
            <a:r>
              <a:rPr kumimoji="1" lang="en-US" altLang="zh-CN" dirty="0"/>
              <a:t>Content</a:t>
            </a:r>
            <a:endParaRPr kumimoji="1" lang="zh-CN" altLang="en-US" dirty="0"/>
          </a:p>
        </p:txBody>
      </p:sp>
    </p:spTree>
    <p:extLst>
      <p:ext uri="{BB962C8B-B14F-4D97-AF65-F5344CB8AC3E}">
        <p14:creationId xmlns:p14="http://schemas.microsoft.com/office/powerpoint/2010/main" val="1753500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mp; 2 Column Contents">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5342C-669D-BE4F-83BE-F30A9E6EE630}"/>
              </a:ext>
            </a:extLst>
          </p:cNvPr>
          <p:cNvSpPr>
            <a:spLocks noGrp="1"/>
          </p:cNvSpPr>
          <p:nvPr>
            <p:ph type="title" hasCustomPrompt="1"/>
          </p:nvPr>
        </p:nvSpPr>
        <p:spPr>
          <a:xfrm>
            <a:off x="318375" y="215901"/>
            <a:ext cx="11454524" cy="604800"/>
          </a:xfrm>
          <a:prstGeom prst="rect">
            <a:avLst/>
          </a:prstGeom>
        </p:spPr>
        <p:txBody>
          <a:bodyPr/>
          <a:lstStyle>
            <a:lvl1pPr>
              <a:defRPr/>
            </a:lvl1pPr>
          </a:lstStyle>
          <a:p>
            <a:r>
              <a:rPr kumimoji="1" lang="en-US" altLang="zh-CN" dirty="0"/>
              <a:t>Page Title</a:t>
            </a:r>
            <a:endParaRPr kumimoji="1" lang="zh-CN" altLang="en-US" dirty="0"/>
          </a:p>
        </p:txBody>
      </p:sp>
      <p:sp>
        <p:nvSpPr>
          <p:cNvPr id="3" name="内容占位符 2">
            <a:extLst>
              <a:ext uri="{FF2B5EF4-FFF2-40B4-BE49-F238E27FC236}">
                <a16:creationId xmlns:a16="http://schemas.microsoft.com/office/drawing/2014/main" id="{AC2ED9D7-EF15-BE41-939B-400DD3BC146B}"/>
              </a:ext>
            </a:extLst>
          </p:cNvPr>
          <p:cNvSpPr>
            <a:spLocks noGrp="1"/>
          </p:cNvSpPr>
          <p:nvPr>
            <p:ph idx="1" hasCustomPrompt="1"/>
          </p:nvPr>
        </p:nvSpPr>
        <p:spPr>
          <a:xfrm>
            <a:off x="6095999" y="1180800"/>
            <a:ext cx="5676899" cy="5004000"/>
          </a:xfrm>
        </p:spPr>
        <p:txBody>
          <a:bodyPr/>
          <a:lstStyle>
            <a:lvl1pPr>
              <a:defRPr>
                <a:solidFill>
                  <a:srgbClr val="3E3E47"/>
                </a:solidFill>
              </a:defRPr>
            </a:lvl1pPr>
          </a:lstStyle>
          <a:p>
            <a:pPr lvl="0"/>
            <a:r>
              <a:rPr kumimoji="1" lang="en-US" altLang="zh-CN" dirty="0"/>
              <a:t>Right side content</a:t>
            </a:r>
            <a:endParaRPr kumimoji="1" lang="zh-CN" altLang="en-US" dirty="0"/>
          </a:p>
        </p:txBody>
      </p:sp>
      <p:sp>
        <p:nvSpPr>
          <p:cNvPr id="4" name="内容占位符 2">
            <a:extLst>
              <a:ext uri="{FF2B5EF4-FFF2-40B4-BE49-F238E27FC236}">
                <a16:creationId xmlns:a16="http://schemas.microsoft.com/office/drawing/2014/main" id="{546CFD49-3ABE-6B4B-8A61-151AC5CFCB9B}"/>
              </a:ext>
            </a:extLst>
          </p:cNvPr>
          <p:cNvSpPr>
            <a:spLocks noGrp="1"/>
          </p:cNvSpPr>
          <p:nvPr>
            <p:ph idx="10" hasCustomPrompt="1"/>
          </p:nvPr>
        </p:nvSpPr>
        <p:spPr>
          <a:xfrm>
            <a:off x="318375" y="1180800"/>
            <a:ext cx="5676899" cy="5004000"/>
          </a:xfrm>
        </p:spPr>
        <p:txBody>
          <a:bodyPr/>
          <a:lstStyle>
            <a:lvl1pPr>
              <a:defRPr>
                <a:solidFill>
                  <a:srgbClr val="3E3E47"/>
                </a:solidFill>
              </a:defRPr>
            </a:lvl1pPr>
          </a:lstStyle>
          <a:p>
            <a:pPr lvl="0"/>
            <a:r>
              <a:rPr kumimoji="1" lang="en-US" altLang="zh-CN" dirty="0"/>
              <a:t>Left side content</a:t>
            </a:r>
            <a:endParaRPr kumimoji="1" lang="zh-CN" altLang="en-US" dirty="0"/>
          </a:p>
        </p:txBody>
      </p:sp>
    </p:spTree>
    <p:extLst>
      <p:ext uri="{BB962C8B-B14F-4D97-AF65-F5344CB8AC3E}">
        <p14:creationId xmlns:p14="http://schemas.microsoft.com/office/powerpoint/2010/main" val="2891564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标题占位符 1">
            <a:extLst>
              <a:ext uri="{FF2B5EF4-FFF2-40B4-BE49-F238E27FC236}">
                <a16:creationId xmlns:a16="http://schemas.microsoft.com/office/drawing/2014/main" id="{FCC4C320-5A2A-494E-90CD-6D07AD225963}"/>
              </a:ext>
            </a:extLst>
          </p:cNvPr>
          <p:cNvSpPr>
            <a:spLocks noGrp="1"/>
          </p:cNvSpPr>
          <p:nvPr>
            <p:ph type="title" hasCustomPrompt="1"/>
          </p:nvPr>
        </p:nvSpPr>
        <p:spPr>
          <a:xfrm>
            <a:off x="318374" y="215901"/>
            <a:ext cx="11454525" cy="604800"/>
          </a:xfrm>
          <a:prstGeom prst="rect">
            <a:avLst/>
          </a:prstGeom>
        </p:spPr>
        <p:txBody>
          <a:bodyPr vert="horz" lIns="91440" tIns="45720" rIns="91440" bIns="45720" rtlCol="0" anchor="t">
            <a:normAutofit/>
          </a:bodyPr>
          <a:lstStyle>
            <a:lvl1pPr>
              <a:defRPr/>
            </a:lvl1pPr>
          </a:lstStyle>
          <a:p>
            <a:r>
              <a:rPr kumimoji="1" lang="en-US" altLang="zh-CN" dirty="0"/>
              <a:t>Page Title</a:t>
            </a:r>
            <a:endParaRPr kumimoji="1" lang="zh-CN" altLang="en-US" dirty="0"/>
          </a:p>
        </p:txBody>
      </p:sp>
    </p:spTree>
    <p:extLst>
      <p:ext uri="{BB962C8B-B14F-4D97-AF65-F5344CB8AC3E}">
        <p14:creationId xmlns:p14="http://schemas.microsoft.com/office/powerpoint/2010/main" val="2675379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6" name="标题占位符 1">
            <a:extLst>
              <a:ext uri="{FF2B5EF4-FFF2-40B4-BE49-F238E27FC236}">
                <a16:creationId xmlns:a16="http://schemas.microsoft.com/office/drawing/2014/main" id="{FCC4C320-5A2A-494E-90CD-6D07AD225963}"/>
              </a:ext>
            </a:extLst>
          </p:cNvPr>
          <p:cNvSpPr>
            <a:spLocks noGrp="1"/>
          </p:cNvSpPr>
          <p:nvPr>
            <p:ph type="title" hasCustomPrompt="1"/>
          </p:nvPr>
        </p:nvSpPr>
        <p:spPr>
          <a:xfrm>
            <a:off x="318374" y="215901"/>
            <a:ext cx="11454525" cy="409780"/>
          </a:xfrm>
          <a:prstGeom prst="rect">
            <a:avLst/>
          </a:prstGeom>
        </p:spPr>
        <p:txBody>
          <a:bodyPr vert="horz" lIns="91440" tIns="45720" rIns="91440" bIns="45720" rtlCol="0" anchor="t">
            <a:normAutofit/>
          </a:bodyPr>
          <a:lstStyle/>
          <a:p>
            <a:r>
              <a:rPr kumimoji="1" lang="en-US" altLang="zh-CN" dirty="0"/>
              <a:t>Page Title</a:t>
            </a:r>
            <a:endParaRPr kumimoji="1" lang="zh-CN" altLang="en-US" dirty="0"/>
          </a:p>
        </p:txBody>
      </p:sp>
      <p:sp>
        <p:nvSpPr>
          <p:cNvPr id="7" name="文本占位符 6">
            <a:extLst>
              <a:ext uri="{FF2B5EF4-FFF2-40B4-BE49-F238E27FC236}">
                <a16:creationId xmlns:a16="http://schemas.microsoft.com/office/drawing/2014/main" id="{991156A2-479F-904D-86CA-B870B3E5BBA2}"/>
              </a:ext>
            </a:extLst>
          </p:cNvPr>
          <p:cNvSpPr>
            <a:spLocks noGrp="1"/>
          </p:cNvSpPr>
          <p:nvPr>
            <p:ph type="body" sz="quarter" idx="10" hasCustomPrompt="1"/>
          </p:nvPr>
        </p:nvSpPr>
        <p:spPr>
          <a:xfrm>
            <a:off x="318374" y="625681"/>
            <a:ext cx="11454525" cy="409780"/>
          </a:xfrm>
        </p:spPr>
        <p:txBody>
          <a:bodyPr anchor="ctr">
            <a:normAutofit/>
          </a:bodyPr>
          <a:lstStyle>
            <a:lvl1pPr marL="0" indent="0">
              <a:buNone/>
              <a:defRPr sz="1800" b="0" i="0" baseline="0">
                <a:solidFill>
                  <a:schemeClr val="tx1">
                    <a:lumMod val="50000"/>
                    <a:lumOff val="50000"/>
                  </a:schemeClr>
                </a:solidFill>
                <a:latin typeface="Calibri Light" panose="020F0302020204030204" pitchFamily="34" charset="0"/>
                <a:ea typeface="微软雅黑 Light" panose="020B0502040204020203" pitchFamily="34" charset="-122"/>
              </a:defRPr>
            </a:lvl1pPr>
          </a:lstStyle>
          <a:p>
            <a:pPr lvl="0"/>
            <a:r>
              <a:rPr kumimoji="1" lang="en-US" altLang="zh-CN" dirty="0"/>
              <a:t>Subtitle</a:t>
            </a:r>
            <a:endParaRPr kumimoji="1" lang="zh-CN" altLang="en-US" dirty="0"/>
          </a:p>
        </p:txBody>
      </p:sp>
    </p:spTree>
    <p:extLst>
      <p:ext uri="{BB962C8B-B14F-4D97-AF65-F5344CB8AC3E}">
        <p14:creationId xmlns:p14="http://schemas.microsoft.com/office/powerpoint/2010/main" val="10309456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8FD6D00-53DC-634B-9109-DAD3E18AE23C}"/>
              </a:ext>
            </a:extLst>
          </p:cNvPr>
          <p:cNvSpPr/>
          <p:nvPr userDrawn="1"/>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652968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screen Title - Thank You">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C93A65E-1D4D-42C2-87E7-EAECC2DE235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1" name="图片 10">
            <a:extLst>
              <a:ext uri="{FF2B5EF4-FFF2-40B4-BE49-F238E27FC236}">
                <a16:creationId xmlns:a16="http://schemas.microsoft.com/office/drawing/2014/main" id="{57FB964D-4033-2C44-B9A6-63C033E74E49}"/>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921369" y="281354"/>
            <a:ext cx="8393723" cy="6295292"/>
          </a:xfrm>
          <a:prstGeom prst="rect">
            <a:avLst/>
          </a:prstGeom>
        </p:spPr>
      </p:pic>
      <p:sp>
        <p:nvSpPr>
          <p:cNvPr id="2" name="标题 1">
            <a:extLst>
              <a:ext uri="{FF2B5EF4-FFF2-40B4-BE49-F238E27FC236}">
                <a16:creationId xmlns:a16="http://schemas.microsoft.com/office/drawing/2014/main" id="{4D100D28-176B-4C7A-ABE2-3DF04CBCEDCB}"/>
              </a:ext>
            </a:extLst>
          </p:cNvPr>
          <p:cNvSpPr>
            <a:spLocks noGrp="1"/>
          </p:cNvSpPr>
          <p:nvPr>
            <p:ph type="title" hasCustomPrompt="1"/>
          </p:nvPr>
        </p:nvSpPr>
        <p:spPr>
          <a:xfrm>
            <a:off x="318374" y="3968750"/>
            <a:ext cx="11454525"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lang="zh-CN" altLang="en-US" sz="3000" b="1" kern="1200" baseline="0" dirty="0" smtClean="0">
                <a:solidFill>
                  <a:schemeClr val="bg1">
                    <a:alpha val="80000"/>
                  </a:schemeClr>
                </a:solidFill>
                <a:latin typeface="Arial" panose="020B0604020202020204" pitchFamily="34" charset="0"/>
                <a:ea typeface="Microsoft YaHei" panose="020B0503020204020204" pitchFamily="34" charset="-122"/>
                <a:cs typeface="+mj-cs"/>
              </a:defRPr>
            </a:lvl1pPr>
          </a:lstStyle>
          <a:p>
            <a:r>
              <a:rPr lang="en-US" altLang="zh-CN" dirty="0"/>
              <a:t>THANK YOU</a:t>
            </a:r>
            <a:endParaRPr lang="zh-CN" altLang="en-US" dirty="0"/>
          </a:p>
        </p:txBody>
      </p:sp>
    </p:spTree>
    <p:extLst>
      <p:ext uri="{BB962C8B-B14F-4D97-AF65-F5344CB8AC3E}">
        <p14:creationId xmlns:p14="http://schemas.microsoft.com/office/powerpoint/2010/main" val="21804958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pyright - EN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90ED260-F03D-F04D-9300-D73F53A84E75}"/>
              </a:ext>
            </a:extLst>
          </p:cNvPr>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a:extLst>
              <a:ext uri="{FF2B5EF4-FFF2-40B4-BE49-F238E27FC236}">
                <a16:creationId xmlns:a16="http://schemas.microsoft.com/office/drawing/2014/main" id="{FABC419B-A2A6-5A47-A56C-C292AFB5ED39}"/>
              </a:ext>
            </a:extLst>
          </p:cNvPr>
          <p:cNvSpPr/>
          <p:nvPr userDrawn="1"/>
        </p:nvSpPr>
        <p:spPr>
          <a:xfrm>
            <a:off x="1" y="5484886"/>
            <a:ext cx="12191999" cy="1373114"/>
          </a:xfrm>
          <a:prstGeom prst="rect">
            <a:avLst/>
          </a:prstGeom>
          <a:solidFill>
            <a:srgbClr val="3E3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p>
        </p:txBody>
      </p:sp>
      <p:sp>
        <p:nvSpPr>
          <p:cNvPr id="5" name="文本占位符 2">
            <a:extLst>
              <a:ext uri="{FF2B5EF4-FFF2-40B4-BE49-F238E27FC236}">
                <a16:creationId xmlns:a16="http://schemas.microsoft.com/office/drawing/2014/main" id="{C8D8BB71-08C1-7842-9DE5-0EDA73626B38}"/>
              </a:ext>
            </a:extLst>
          </p:cNvPr>
          <p:cNvSpPr txBox="1">
            <a:spLocks/>
          </p:cNvSpPr>
          <p:nvPr userDrawn="1"/>
        </p:nvSpPr>
        <p:spPr>
          <a:xfrm>
            <a:off x="4225636" y="686599"/>
            <a:ext cx="7269496" cy="46746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ts val="1800"/>
              </a:lnSpc>
              <a:buFontTx/>
              <a:buNone/>
            </a:pPr>
            <a:r>
              <a:rPr lang="en" altLang="zh-CN" sz="1300" b="0" i="0" kern="1200" dirty="0">
                <a:solidFill>
                  <a:srgbClr val="767685"/>
                </a:solidFill>
                <a:effectLst/>
                <a:latin typeface="+mn-lt"/>
                <a:ea typeface="+mn-ea"/>
                <a:cs typeface="+mn-cs"/>
              </a:rPr>
              <a:t>Envision Digital is a global </a:t>
            </a:r>
            <a:r>
              <a:rPr lang="en" altLang="zh-CN" sz="1300" b="0" i="0" kern="1200" dirty="0" err="1">
                <a:solidFill>
                  <a:srgbClr val="767685"/>
                </a:solidFill>
                <a:effectLst/>
                <a:latin typeface="+mn-lt"/>
                <a:ea typeface="+mn-ea"/>
                <a:cs typeface="+mn-cs"/>
              </a:rPr>
              <a:t>AIoT</a:t>
            </a:r>
            <a:r>
              <a:rPr lang="en" altLang="zh-CN" sz="1300" b="0" i="0" kern="1200" dirty="0">
                <a:solidFill>
                  <a:srgbClr val="767685"/>
                </a:solidFill>
                <a:effectLst/>
                <a:latin typeface="+mn-lt"/>
                <a:ea typeface="+mn-ea"/>
                <a:cs typeface="+mn-cs"/>
              </a:rPr>
              <a:t> technology leader headquartered in Singapore with over 500 employees across ten offices in China, France, Norway, the Netherlands, the United Kingdom and the United States.</a:t>
            </a:r>
          </a:p>
          <a:p>
            <a:pPr marL="0" indent="0" fontAlgn="base">
              <a:lnSpc>
                <a:spcPts val="1800"/>
              </a:lnSpc>
              <a:buFontTx/>
              <a:buNone/>
            </a:pPr>
            <a:r>
              <a:rPr lang="en" altLang="zh-CN" sz="1300" b="0" i="0" kern="1200" dirty="0">
                <a:solidFill>
                  <a:srgbClr val="767685"/>
                </a:solidFill>
                <a:effectLst/>
                <a:latin typeface="+mn-lt"/>
                <a:ea typeface="+mn-ea"/>
                <a:cs typeface="+mn-cs"/>
              </a:rPr>
              <a:t>Envision Digital owns </a:t>
            </a:r>
            <a:r>
              <a:rPr lang="en" altLang="zh-CN" sz="1300" b="0" i="0" kern="1200" dirty="0" err="1">
                <a:solidFill>
                  <a:srgbClr val="767685"/>
                </a:solidFill>
                <a:effectLst/>
                <a:latin typeface="+mn-lt"/>
                <a:ea typeface="+mn-ea"/>
                <a:cs typeface="+mn-cs"/>
              </a:rPr>
              <a:t>EnOS</a:t>
            </a:r>
            <a:r>
              <a:rPr lang="en" altLang="zh-CN" sz="1300" b="0" i="0" kern="1200" dirty="0">
                <a:solidFill>
                  <a:srgbClr val="767685"/>
                </a:solidFill>
                <a:effectLst/>
                <a:latin typeface="+mn-lt"/>
                <a:ea typeface="+mn-ea"/>
                <a:cs typeface="+mn-cs"/>
              </a:rPr>
              <a:t>™ – the world-class </a:t>
            </a:r>
            <a:r>
              <a:rPr lang="en" altLang="zh-CN" sz="1300" b="0" i="0" kern="1200" dirty="0" err="1">
                <a:solidFill>
                  <a:srgbClr val="767685"/>
                </a:solidFill>
                <a:effectLst/>
                <a:latin typeface="+mn-lt"/>
                <a:ea typeface="+mn-ea"/>
                <a:cs typeface="+mn-cs"/>
              </a:rPr>
              <a:t>AIoT</a:t>
            </a:r>
            <a:r>
              <a:rPr lang="en" altLang="zh-CN" sz="1300" b="0" i="0" kern="1200" dirty="0">
                <a:solidFill>
                  <a:srgbClr val="767685"/>
                </a:solidFill>
                <a:effectLst/>
                <a:latin typeface="+mn-lt"/>
                <a:ea typeface="+mn-ea"/>
                <a:cs typeface="+mn-cs"/>
              </a:rPr>
              <a:t> operating system which currently connects and manages over 63 million smart devices and 120GW of energy assets globally. Its monitoring, advanced analytics, forecasting and </a:t>
            </a:r>
            <a:r>
              <a:rPr lang="en" altLang="zh-CN" sz="1300" b="0" i="0" kern="1200" dirty="0" err="1">
                <a:solidFill>
                  <a:srgbClr val="767685"/>
                </a:solidFill>
                <a:effectLst/>
                <a:latin typeface="+mn-lt"/>
                <a:ea typeface="+mn-ea"/>
                <a:cs typeface="+mn-cs"/>
              </a:rPr>
              <a:t>optimising</a:t>
            </a:r>
            <a:r>
              <a:rPr lang="en" altLang="zh-CN" sz="1300" b="0" i="0" kern="1200" dirty="0">
                <a:solidFill>
                  <a:srgbClr val="767685"/>
                </a:solidFill>
                <a:effectLst/>
                <a:latin typeface="+mn-lt"/>
                <a:ea typeface="+mn-ea"/>
                <a:cs typeface="+mn-cs"/>
              </a:rPr>
              <a:t> applications provide insights to help clients better manage their assets and portfolio performance. Its offering extends to: Smart Renewables (Hydro, Solar, Wind); Smart Cities; Smart Buildings; Connected Energy; Smart Plants; and Smart Networks; partnering companies and governments in their digital transformation journey.</a:t>
            </a:r>
          </a:p>
          <a:p>
            <a:pPr marL="0" indent="0" fontAlgn="base">
              <a:lnSpc>
                <a:spcPts val="1800"/>
              </a:lnSpc>
              <a:buFontTx/>
              <a:buNone/>
            </a:pPr>
            <a:r>
              <a:rPr lang="en" altLang="zh-CN" sz="1300" b="0" i="0" kern="1200" dirty="0">
                <a:solidFill>
                  <a:srgbClr val="767685"/>
                </a:solidFill>
                <a:effectLst/>
                <a:latin typeface="+mn-lt"/>
                <a:ea typeface="+mn-ea"/>
                <a:cs typeface="+mn-cs"/>
              </a:rPr>
              <a:t>As a major player in the </a:t>
            </a:r>
            <a:r>
              <a:rPr lang="en" altLang="zh-CN" sz="1300" b="0" i="0" kern="1200" dirty="0" err="1">
                <a:solidFill>
                  <a:srgbClr val="767685"/>
                </a:solidFill>
                <a:effectLst/>
                <a:latin typeface="+mn-lt"/>
                <a:ea typeface="+mn-ea"/>
                <a:cs typeface="+mn-cs"/>
              </a:rPr>
              <a:t>AIoT</a:t>
            </a:r>
            <a:r>
              <a:rPr lang="en" altLang="zh-CN" sz="1300" b="0" i="0" kern="1200" dirty="0">
                <a:solidFill>
                  <a:srgbClr val="767685"/>
                </a:solidFill>
                <a:effectLst/>
                <a:latin typeface="+mn-lt"/>
                <a:ea typeface="+mn-ea"/>
                <a:cs typeface="+mn-cs"/>
              </a:rPr>
              <a:t> operating system, Envision Digital is growing an ecosystem of partners to enable energy and digital transformation globally. Its growing list of over 250 customers and partners spans across ten industries and includes: Accenture, Amazon Web Services, </a:t>
            </a:r>
            <a:r>
              <a:rPr lang="en" altLang="zh-CN" sz="1300" b="0" i="0" kern="1200" dirty="0" err="1">
                <a:solidFill>
                  <a:srgbClr val="767685"/>
                </a:solidFill>
                <a:effectLst/>
                <a:latin typeface="+mn-lt"/>
                <a:ea typeface="+mn-ea"/>
                <a:cs typeface="+mn-cs"/>
              </a:rPr>
              <a:t>Govtech</a:t>
            </a:r>
            <a:r>
              <a:rPr lang="en" altLang="zh-CN" sz="1300" b="0" i="0" kern="1200" dirty="0">
                <a:solidFill>
                  <a:srgbClr val="767685"/>
                </a:solidFill>
                <a:effectLst/>
                <a:latin typeface="+mn-lt"/>
                <a:ea typeface="+mn-ea"/>
                <a:cs typeface="+mn-cs"/>
              </a:rPr>
              <a:t>, Keppel, Microsoft, Nissan, Tableau, Total, PSA International, and </a:t>
            </a:r>
            <a:r>
              <a:rPr lang="en" altLang="zh-CN" sz="1300" b="0" i="0" kern="1200" dirty="0" err="1">
                <a:solidFill>
                  <a:srgbClr val="767685"/>
                </a:solidFill>
                <a:effectLst/>
                <a:latin typeface="+mn-lt"/>
                <a:ea typeface="+mn-ea"/>
                <a:cs typeface="+mn-cs"/>
              </a:rPr>
              <a:t>Sonnen</a:t>
            </a:r>
            <a:r>
              <a:rPr lang="en" altLang="zh-CN" sz="1300" b="0" i="0" kern="1200" dirty="0">
                <a:solidFill>
                  <a:srgbClr val="767685"/>
                </a:solidFill>
                <a:effectLst/>
                <a:latin typeface="+mn-lt"/>
                <a:ea typeface="+mn-ea"/>
                <a:cs typeface="+mn-cs"/>
              </a:rPr>
              <a:t>.</a:t>
            </a:r>
          </a:p>
          <a:p>
            <a:pPr marL="0" indent="0" fontAlgn="base">
              <a:lnSpc>
                <a:spcPts val="1800"/>
              </a:lnSpc>
              <a:buFontTx/>
              <a:buNone/>
            </a:pPr>
            <a:endParaRPr lang="en-US" altLang="zh-CN" sz="1300" dirty="0">
              <a:solidFill>
                <a:schemeClr val="bg1">
                  <a:lumMod val="50000"/>
                </a:schemeClr>
              </a:solidFill>
              <a:latin typeface="+mn-lt"/>
              <a:cs typeface="Arial" panose="020B0604020202020204" pitchFamily="34" charset="0"/>
            </a:endParaRPr>
          </a:p>
          <a:p>
            <a:pPr marL="0" indent="0" defTabSz="457200">
              <a:buNone/>
              <a:tabLst/>
            </a:pPr>
            <a:r>
              <a:rPr lang="en-US" altLang="zh-CN" sz="1400" b="1" dirty="0">
                <a:solidFill>
                  <a:schemeClr val="tx1"/>
                </a:solidFill>
                <a:latin typeface="+mj-lt"/>
                <a:cs typeface="Arial" panose="020B0604020202020204" pitchFamily="34" charset="0"/>
              </a:rPr>
              <a:t>For more information</a:t>
            </a:r>
          </a:p>
          <a:p>
            <a:pPr marL="0" marR="0" indent="0" algn="l" defTabSz="4572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1200" dirty="0">
                <a:solidFill>
                  <a:schemeClr val="bg1">
                    <a:lumMod val="50000"/>
                  </a:schemeClr>
                </a:solidFill>
                <a:latin typeface="+mn-lt"/>
                <a:cs typeface="Arial" panose="020B0604020202020204" pitchFamily="34" charset="0"/>
              </a:rPr>
              <a:t>To learn more about </a:t>
            </a:r>
            <a:r>
              <a:rPr lang="en-US" altLang="zh-CN" sz="1200" dirty="0" err="1">
                <a:solidFill>
                  <a:schemeClr val="bg1">
                    <a:lumMod val="50000"/>
                  </a:schemeClr>
                </a:solidFill>
                <a:latin typeface="+mn-lt"/>
                <a:cs typeface="Arial" panose="020B0604020202020204" pitchFamily="34" charset="0"/>
              </a:rPr>
              <a:t>EnOS</a:t>
            </a:r>
            <a:r>
              <a:rPr lang="en-US" altLang="zh-CN" sz="1200" dirty="0">
                <a:solidFill>
                  <a:schemeClr val="bg1">
                    <a:lumMod val="50000"/>
                  </a:schemeClr>
                </a:solidFill>
                <a:latin typeface="+mn-lt"/>
                <a:cs typeface="Arial" panose="020B0604020202020204" pitchFamily="34" charset="0"/>
              </a:rPr>
              <a:t>™ , contact your Envision sales representative or your Envision Business Partner, or visit the following website:</a:t>
            </a:r>
          </a:p>
          <a:p>
            <a:pPr marL="0" indent="0">
              <a:buNone/>
              <a:tabLst/>
            </a:pPr>
            <a:r>
              <a:rPr lang="en-US" altLang="zh-CN" sz="1200" dirty="0">
                <a:solidFill>
                  <a:srgbClr val="0C85FF"/>
                </a:solidFill>
                <a:latin typeface="+mn-lt"/>
                <a:cs typeface="Arial" panose="020B0604020202020204" pitchFamily="34" charset="0"/>
                <a:hlinkClick r:id="rId2">
                  <a:extLst>
                    <a:ext uri="{A12FA001-AC4F-418D-AE19-62706E023703}">
                      <ahyp:hlinkClr xmlns:ahyp="http://schemas.microsoft.com/office/drawing/2018/hyperlinkcolor" val="tx"/>
                    </a:ext>
                  </a:extLst>
                </a:hlinkClick>
              </a:rPr>
              <a:t>http://www.envision-digital.com/meet-enos/</a:t>
            </a:r>
            <a:endParaRPr lang="zh-CN" altLang="en-US" sz="1200" dirty="0">
              <a:solidFill>
                <a:srgbClr val="0C85FF"/>
              </a:solidFill>
              <a:latin typeface="+mn-lt"/>
              <a:cs typeface="Arial" panose="020B0604020202020204" pitchFamily="34" charset="0"/>
            </a:endParaRPr>
          </a:p>
          <a:p>
            <a:pPr marL="0" indent="0" algn="just" defTabSz="457200">
              <a:buClr>
                <a:schemeClr val="tx1">
                  <a:lumMod val="50000"/>
                  <a:lumOff val="50000"/>
                </a:schemeClr>
              </a:buClr>
              <a:buNone/>
            </a:pPr>
            <a:endParaRPr lang="en-US" altLang="zh-CN" sz="1400" dirty="0">
              <a:solidFill>
                <a:schemeClr val="bg1">
                  <a:lumMod val="50000"/>
                </a:schemeClr>
              </a:solidFill>
              <a:latin typeface="+mj-lt"/>
              <a:cs typeface="Arial" panose="020B0604020202020204" pitchFamily="34" charset="0"/>
            </a:endParaRPr>
          </a:p>
        </p:txBody>
      </p:sp>
      <p:grpSp>
        <p:nvGrpSpPr>
          <p:cNvPr id="6" name="组合 5">
            <a:extLst>
              <a:ext uri="{FF2B5EF4-FFF2-40B4-BE49-F238E27FC236}">
                <a16:creationId xmlns:a16="http://schemas.microsoft.com/office/drawing/2014/main" id="{AEEC5726-76B2-CF4A-83E7-CD227A0CDC68}"/>
              </a:ext>
            </a:extLst>
          </p:cNvPr>
          <p:cNvGrpSpPr/>
          <p:nvPr userDrawn="1"/>
        </p:nvGrpSpPr>
        <p:grpSpPr>
          <a:xfrm>
            <a:off x="524191" y="5712332"/>
            <a:ext cx="11143619" cy="1022588"/>
            <a:chOff x="766730" y="5449254"/>
            <a:chExt cx="11143619" cy="1022588"/>
          </a:xfrm>
        </p:grpSpPr>
        <p:sp>
          <p:nvSpPr>
            <p:cNvPr id="7" name="TextBox 37">
              <a:extLst>
                <a:ext uri="{FF2B5EF4-FFF2-40B4-BE49-F238E27FC236}">
                  <a16:creationId xmlns:a16="http://schemas.microsoft.com/office/drawing/2014/main" id="{E4117994-C80D-C64C-AEB3-BEE6FF4FBB9E}"/>
                </a:ext>
              </a:extLst>
            </p:cNvPr>
            <p:cNvSpPr txBox="1"/>
            <p:nvPr/>
          </p:nvSpPr>
          <p:spPr>
            <a:xfrm>
              <a:off x="766730" y="5710864"/>
              <a:ext cx="11143619" cy="760978"/>
            </a:xfrm>
            <a:prstGeom prst="rect">
              <a:avLst/>
            </a:prstGeom>
            <a:noFill/>
          </p:spPr>
          <p:txBody>
            <a:bodyPr wrap="square" rtlCol="0" anchor="ctr"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000" dirty="0">
                  <a:solidFill>
                    <a:schemeClr val="bg1">
                      <a:lumMod val="50000"/>
                    </a:schemeClr>
                  </a:solidFill>
                  <a:latin typeface="+mn-lt"/>
                  <a:cs typeface="Arial" panose="020B0604020202020204" pitchFamily="34" charset="0"/>
                </a:rPr>
                <a:t>THE INFORMATION IN THIS DOCUMENT IS </a:t>
              </a:r>
              <a:r>
                <a:rPr lang="en-US" altLang="zh-CN" sz="1000" dirty="0">
                  <a:solidFill>
                    <a:schemeClr val="bg1">
                      <a:lumMod val="50000"/>
                    </a:schemeClr>
                  </a:solidFill>
                  <a:latin typeface="+mn-lt"/>
                  <a:cs typeface="Arial" panose="020B0604020202020204" pitchFamily="34" charset="0"/>
                </a:rPr>
                <a:t>PROVIDED ON AN “AS IS” AND “AS AVAILABLE” BASIS WITHOUT WARRANTY OF ANY KIND, EITHER EXPRESS OR IMPLIED, INCLUDING, BUT NOT LIMITED TO, THE IMPLIED WARRANTIES OF MERCHANTABILITY OR FITNESS FOR A PARTICULAR PURPOSE, OR THE WARRANTY OF NON-INFRINGEMENT. ENVISON PRODUCTS ARE WARRANTED ACCORDING TO THE TERMS AND CONDITIONS OF THE AGREEMENTS UNDER WHICH THEY ARE PROVIDED.</a:t>
              </a:r>
              <a:endParaRPr lang="en-US" sz="1000" dirty="0">
                <a:solidFill>
                  <a:schemeClr val="bg1">
                    <a:lumMod val="50000"/>
                  </a:schemeClr>
                </a:solidFill>
                <a:latin typeface="+mn-lt"/>
                <a:cs typeface="Arial" panose="020B0604020202020204" pitchFamily="34" charset="0"/>
              </a:endParaRPr>
            </a:p>
          </p:txBody>
        </p:sp>
        <p:sp>
          <p:nvSpPr>
            <p:cNvPr id="8" name="矩形 7">
              <a:extLst>
                <a:ext uri="{FF2B5EF4-FFF2-40B4-BE49-F238E27FC236}">
                  <a16:creationId xmlns:a16="http://schemas.microsoft.com/office/drawing/2014/main" id="{DCE4C778-CD91-F846-BBD3-57C17DB036EB}"/>
                </a:ext>
              </a:extLst>
            </p:cNvPr>
            <p:cNvSpPr/>
            <p:nvPr/>
          </p:nvSpPr>
          <p:spPr>
            <a:xfrm>
              <a:off x="766730" y="5449254"/>
              <a:ext cx="3853889" cy="276999"/>
            </a:xfrm>
            <a:prstGeom prst="rect">
              <a:avLst/>
            </a:prstGeom>
          </p:spPr>
          <p:txBody>
            <a:bodyPr wrap="square">
              <a:spAutoFit/>
            </a:bodyPr>
            <a:lstStyle/>
            <a:p>
              <a:r>
                <a:rPr lang="en-US" altLang="zh-CN" sz="1200" b="1" dirty="0">
                  <a:solidFill>
                    <a:schemeClr val="bg2"/>
                  </a:solidFill>
                  <a:latin typeface="Arial" panose="020B0604020202020204" pitchFamily="34" charset="0"/>
                  <a:cs typeface="Arial" panose="020B0604020202020204" pitchFamily="34" charset="0"/>
                </a:rPr>
                <a:t>© 2020 Envision Digital. All Rights Reserved.</a:t>
              </a:r>
            </a:p>
          </p:txBody>
        </p:sp>
      </p:grpSp>
      <p:pic>
        <p:nvPicPr>
          <p:cNvPr id="9" name="图片 8">
            <a:extLst>
              <a:ext uri="{FF2B5EF4-FFF2-40B4-BE49-F238E27FC236}">
                <a16:creationId xmlns:a16="http://schemas.microsoft.com/office/drawing/2014/main" id="{878940D3-9A72-DA4F-8709-AA33E3FE206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24191" y="685237"/>
            <a:ext cx="2800995" cy="824406"/>
          </a:xfrm>
          <a:prstGeom prst="rect">
            <a:avLst/>
          </a:prstGeom>
        </p:spPr>
      </p:pic>
    </p:spTree>
    <p:extLst>
      <p:ext uri="{BB962C8B-B14F-4D97-AF65-F5344CB8AC3E}">
        <p14:creationId xmlns:p14="http://schemas.microsoft.com/office/powerpoint/2010/main" val="2302118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EnOS Cover Page">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E594C588-EECA-AB42-B5F3-D2F2B96861F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
            <a:ext cx="12192000" cy="6420070"/>
          </a:xfrm>
          <a:prstGeom prst="rect">
            <a:avLst/>
          </a:prstGeom>
        </p:spPr>
      </p:pic>
      <p:pic>
        <p:nvPicPr>
          <p:cNvPr id="11" name="图片 10">
            <a:extLst>
              <a:ext uri="{FF2B5EF4-FFF2-40B4-BE49-F238E27FC236}">
                <a16:creationId xmlns:a16="http://schemas.microsoft.com/office/drawing/2014/main" id="{F7210ED8-3C0F-9B49-84C8-5371BFA6EEBC}"/>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921369" y="0"/>
            <a:ext cx="8393723" cy="6295292"/>
          </a:xfrm>
          <a:prstGeom prst="rect">
            <a:avLst/>
          </a:prstGeom>
        </p:spPr>
      </p:pic>
      <p:sp>
        <p:nvSpPr>
          <p:cNvPr id="2" name="标题 1">
            <a:extLst>
              <a:ext uri="{FF2B5EF4-FFF2-40B4-BE49-F238E27FC236}">
                <a16:creationId xmlns:a16="http://schemas.microsoft.com/office/drawing/2014/main" id="{4A22A043-C357-A14D-90E2-52754AD14911}"/>
              </a:ext>
            </a:extLst>
          </p:cNvPr>
          <p:cNvSpPr>
            <a:spLocks noGrp="1"/>
          </p:cNvSpPr>
          <p:nvPr userDrawn="1">
            <p:ph type="ctrTitle" hasCustomPrompt="1"/>
          </p:nvPr>
        </p:nvSpPr>
        <p:spPr>
          <a:xfrm>
            <a:off x="381874" y="3428999"/>
            <a:ext cx="10971925" cy="1158789"/>
          </a:xfrm>
          <a:prstGeom prst="rect">
            <a:avLst/>
          </a:prstGeom>
        </p:spPr>
        <p:txBody>
          <a:bodyPr anchor="ctr">
            <a:normAutofit/>
          </a:bodyPr>
          <a:lstStyle>
            <a:lvl1pPr algn="l">
              <a:defRPr sz="3600" baseline="0">
                <a:solidFill>
                  <a:schemeClr val="bg1"/>
                </a:solidFill>
                <a:latin typeface="Arial" panose="020B0604020202020204" pitchFamily="34" charset="0"/>
                <a:ea typeface="Microsoft YaHei" panose="020B0503020204020204" pitchFamily="34" charset="-122"/>
                <a:cs typeface="Calibri" panose="020F0502020204030204" pitchFamily="34" charset="0"/>
              </a:defRPr>
            </a:lvl1pPr>
          </a:lstStyle>
          <a:p>
            <a:r>
              <a:rPr kumimoji="1" lang="en-US" altLang="zh-CN" dirty="0"/>
              <a:t>Main Title</a:t>
            </a:r>
            <a:endParaRPr kumimoji="1" lang="zh-CN" altLang="en-US" dirty="0"/>
          </a:p>
        </p:txBody>
      </p:sp>
      <p:sp>
        <p:nvSpPr>
          <p:cNvPr id="3" name="副标题 2">
            <a:extLst>
              <a:ext uri="{FF2B5EF4-FFF2-40B4-BE49-F238E27FC236}">
                <a16:creationId xmlns:a16="http://schemas.microsoft.com/office/drawing/2014/main" id="{F70234B3-355B-2544-85F3-D466863EBBE4}"/>
              </a:ext>
            </a:extLst>
          </p:cNvPr>
          <p:cNvSpPr>
            <a:spLocks noGrp="1"/>
          </p:cNvSpPr>
          <p:nvPr userDrawn="1">
            <p:ph type="subTitle" idx="1" hasCustomPrompt="1"/>
          </p:nvPr>
        </p:nvSpPr>
        <p:spPr>
          <a:xfrm>
            <a:off x="381874" y="4702628"/>
            <a:ext cx="10971925" cy="590097"/>
          </a:xfrm>
          <a:prstGeom prst="rect">
            <a:avLst/>
          </a:prstGeom>
        </p:spPr>
        <p:txBody>
          <a:bodyPr>
            <a:normAutofit/>
          </a:bodyPr>
          <a:lstStyle>
            <a:lvl1pPr marL="0" indent="0" algn="l">
              <a:buNone/>
              <a:defRPr sz="2400" baseline="0">
                <a:solidFill>
                  <a:schemeClr val="bg1">
                    <a:alpha val="80000"/>
                  </a:schemeClr>
                </a:solidFill>
                <a:latin typeface="Calibri Light" panose="020F0302020204030204" pitchFamily="34" charset="0"/>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dirty="0"/>
              <a:t>Subtitle</a:t>
            </a:r>
            <a:endParaRPr kumimoji="1" lang="zh-CN" altLang="en-US" dirty="0"/>
          </a:p>
        </p:txBody>
      </p:sp>
      <p:pic>
        <p:nvPicPr>
          <p:cNvPr id="6" name="图片 5">
            <a:extLst>
              <a:ext uri="{FF2B5EF4-FFF2-40B4-BE49-F238E27FC236}">
                <a16:creationId xmlns:a16="http://schemas.microsoft.com/office/drawing/2014/main" id="{53DFF9EF-335B-124E-B16A-E615CDE262E7}"/>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81874" y="1873742"/>
            <a:ext cx="1840626" cy="1555258"/>
          </a:xfrm>
          <a:prstGeom prst="rect">
            <a:avLst/>
          </a:prstGeom>
        </p:spPr>
      </p:pic>
    </p:spTree>
    <p:extLst>
      <p:ext uri="{BB962C8B-B14F-4D97-AF65-F5344CB8AC3E}">
        <p14:creationId xmlns:p14="http://schemas.microsoft.com/office/powerpoint/2010/main" val="41907682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 CHS">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ABC419B-A2A6-5A47-A56C-C292AFB5ED39}"/>
              </a:ext>
            </a:extLst>
          </p:cNvPr>
          <p:cNvSpPr/>
          <p:nvPr userDrawn="1"/>
        </p:nvSpPr>
        <p:spPr>
          <a:xfrm>
            <a:off x="1" y="5484886"/>
            <a:ext cx="12191999" cy="1373114"/>
          </a:xfrm>
          <a:prstGeom prst="rect">
            <a:avLst/>
          </a:prstGeom>
          <a:solidFill>
            <a:srgbClr val="3E3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p>
        </p:txBody>
      </p:sp>
      <p:sp>
        <p:nvSpPr>
          <p:cNvPr id="5" name="文本占位符 2">
            <a:extLst>
              <a:ext uri="{FF2B5EF4-FFF2-40B4-BE49-F238E27FC236}">
                <a16:creationId xmlns:a16="http://schemas.microsoft.com/office/drawing/2014/main" id="{C8D8BB71-08C1-7842-9DE5-0EDA73626B38}"/>
              </a:ext>
            </a:extLst>
          </p:cNvPr>
          <p:cNvSpPr txBox="1">
            <a:spLocks/>
          </p:cNvSpPr>
          <p:nvPr userDrawn="1"/>
        </p:nvSpPr>
        <p:spPr>
          <a:xfrm>
            <a:off x="4225636" y="686599"/>
            <a:ext cx="7269496" cy="46746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50000"/>
              </a:lnSpc>
              <a:buFontTx/>
              <a:buNone/>
            </a:pPr>
            <a:r>
              <a:rPr lang="zh-CN" altLang="en-US" sz="1300" b="0" i="0" kern="1200" dirty="0">
                <a:solidFill>
                  <a:srgbClr val="767685"/>
                </a:solidFill>
                <a:effectLst/>
                <a:latin typeface="+mn-lt"/>
                <a:ea typeface="+mn-ea"/>
                <a:cs typeface="+mn-cs"/>
              </a:rPr>
              <a:t>远景智能是总部位于新加坡的全球 </a:t>
            </a:r>
            <a:r>
              <a:rPr lang="en" altLang="zh-CN" sz="1300" b="0" i="0" kern="1200" dirty="0" err="1">
                <a:solidFill>
                  <a:srgbClr val="767685"/>
                </a:solidFill>
                <a:effectLst/>
                <a:latin typeface="+mn-lt"/>
                <a:ea typeface="+mn-ea"/>
                <a:cs typeface="+mn-cs"/>
              </a:rPr>
              <a:t>AIoT</a:t>
            </a:r>
            <a:r>
              <a:rPr lang="zh-CN" altLang="en-US" sz="1300" b="0" i="0" kern="1200" dirty="0">
                <a:solidFill>
                  <a:srgbClr val="767685"/>
                </a:solidFill>
                <a:effectLst/>
                <a:latin typeface="+mn-lt"/>
                <a:ea typeface="+mn-ea"/>
                <a:cs typeface="+mn-cs"/>
              </a:rPr>
              <a:t> 技术领军者，致力于助力行业及政府的数字化转型和生态建设。</a:t>
            </a:r>
            <a:endParaRPr lang="en-US" altLang="zh-CN" sz="1300" b="0" i="0" kern="1200" dirty="0">
              <a:solidFill>
                <a:srgbClr val="767685"/>
              </a:solidFill>
              <a:effectLst/>
              <a:latin typeface="+mn-lt"/>
              <a:ea typeface="+mn-ea"/>
              <a:cs typeface="+mn-cs"/>
            </a:endParaRPr>
          </a:p>
          <a:p>
            <a:pPr marL="0" indent="0" fontAlgn="base">
              <a:lnSpc>
                <a:spcPct val="150000"/>
              </a:lnSpc>
              <a:buFontTx/>
              <a:buNone/>
            </a:pPr>
            <a:r>
              <a:rPr lang="zh-CN" altLang="en-US" sz="1300" b="0" i="0" kern="1200" dirty="0">
                <a:solidFill>
                  <a:srgbClr val="767685"/>
                </a:solidFill>
                <a:effectLst/>
                <a:latin typeface="+mn-lt"/>
                <a:ea typeface="+mn-ea"/>
                <a:cs typeface="+mn-cs"/>
              </a:rPr>
              <a:t>远景智能构建全球领先的 </a:t>
            </a:r>
            <a:r>
              <a:rPr lang="en" altLang="zh-CN" sz="1300" b="0" i="0" kern="1200" dirty="0" err="1">
                <a:solidFill>
                  <a:srgbClr val="767685"/>
                </a:solidFill>
                <a:effectLst/>
                <a:latin typeface="+mn-lt"/>
                <a:ea typeface="+mn-ea"/>
                <a:cs typeface="+mn-cs"/>
              </a:rPr>
              <a:t>AIoT</a:t>
            </a:r>
            <a:r>
              <a:rPr lang="zh-CN" altLang="en-US" sz="1300" b="0" i="0" kern="1200" dirty="0">
                <a:solidFill>
                  <a:srgbClr val="767685"/>
                </a:solidFill>
                <a:effectLst/>
                <a:latin typeface="+mn-lt"/>
                <a:ea typeface="+mn-ea"/>
                <a:cs typeface="+mn-cs"/>
              </a:rPr>
              <a:t> 智能物联操作系统</a:t>
            </a:r>
            <a:r>
              <a:rPr lang="en-US" altLang="zh-CN" sz="1300" b="0" i="0" kern="1200" dirty="0">
                <a:solidFill>
                  <a:srgbClr val="767685"/>
                </a:solidFill>
                <a:effectLst/>
                <a:latin typeface="+mn-lt"/>
                <a:ea typeface="+mn-ea"/>
                <a:cs typeface="+mn-cs"/>
              </a:rPr>
              <a:t>——</a:t>
            </a:r>
            <a:r>
              <a:rPr lang="zh-CN" altLang="en-US" sz="1300" b="0" i="0" kern="1200" dirty="0">
                <a:solidFill>
                  <a:srgbClr val="767685"/>
                </a:solidFill>
                <a:effectLst/>
                <a:latin typeface="+mn-lt"/>
                <a:ea typeface="+mn-ea"/>
                <a:cs typeface="+mn-cs"/>
              </a:rPr>
              <a:t> </a:t>
            </a:r>
            <a:r>
              <a:rPr lang="en" altLang="zh-CN" sz="1300" b="0" i="0" kern="1200" dirty="0" err="1">
                <a:solidFill>
                  <a:srgbClr val="767685"/>
                </a:solidFill>
                <a:effectLst/>
                <a:latin typeface="+mn-lt"/>
                <a:ea typeface="+mn-ea"/>
                <a:cs typeface="+mn-cs"/>
              </a:rPr>
              <a:t>EnOS</a:t>
            </a:r>
            <a:r>
              <a:rPr lang="en" altLang="zh-CN" sz="1300" b="0" i="0" kern="1200" dirty="0">
                <a:solidFill>
                  <a:srgbClr val="767685"/>
                </a:solidFill>
                <a:effectLst/>
                <a:latin typeface="+mn-lt"/>
                <a:ea typeface="+mn-ea"/>
                <a:cs typeface="+mn-cs"/>
              </a:rPr>
              <a:t>™</a:t>
            </a:r>
            <a:r>
              <a:rPr lang="zh-CN" altLang="en" sz="1300" b="0" i="0" kern="1200" dirty="0">
                <a:solidFill>
                  <a:srgbClr val="767685"/>
                </a:solidFill>
                <a:effectLst/>
                <a:latin typeface="+mn-lt"/>
                <a:ea typeface="+mn-ea"/>
                <a:cs typeface="+mn-cs"/>
              </a:rPr>
              <a:t>，</a:t>
            </a:r>
            <a:r>
              <a:rPr lang="zh-CN" altLang="en-US" sz="1300" b="0" i="0" kern="1200" dirty="0">
                <a:solidFill>
                  <a:srgbClr val="767685"/>
                </a:solidFill>
                <a:effectLst/>
                <a:latin typeface="+mn-lt"/>
                <a:ea typeface="+mn-ea"/>
                <a:cs typeface="+mn-cs"/>
              </a:rPr>
              <a:t>目前连接管理全球超过 </a:t>
            </a:r>
            <a:r>
              <a:rPr lang="en-US" altLang="zh-CN" sz="1300" b="0" i="0" kern="1200" dirty="0">
                <a:solidFill>
                  <a:srgbClr val="767685"/>
                </a:solidFill>
                <a:effectLst/>
                <a:latin typeface="+mn-lt"/>
                <a:ea typeface="+mn-ea"/>
                <a:cs typeface="+mn-cs"/>
              </a:rPr>
              <a:t>6000</a:t>
            </a:r>
            <a:r>
              <a:rPr lang="zh-CN" altLang="en-US" sz="1300" b="0" i="0" kern="1200" dirty="0">
                <a:solidFill>
                  <a:srgbClr val="767685"/>
                </a:solidFill>
                <a:effectLst/>
                <a:latin typeface="+mn-lt"/>
                <a:ea typeface="+mn-ea"/>
                <a:cs typeface="+mn-cs"/>
              </a:rPr>
              <a:t> 万个智能终端设备和超过 </a:t>
            </a:r>
            <a:r>
              <a:rPr lang="en-US" altLang="zh-CN" sz="1300" b="0" i="0" kern="1200" dirty="0">
                <a:solidFill>
                  <a:srgbClr val="767685"/>
                </a:solidFill>
                <a:effectLst/>
                <a:latin typeface="+mn-lt"/>
                <a:ea typeface="+mn-ea"/>
                <a:cs typeface="+mn-cs"/>
              </a:rPr>
              <a:t>100</a:t>
            </a:r>
            <a:r>
              <a:rPr lang="en" altLang="zh-CN" sz="1300" b="0" i="0" kern="1200" dirty="0">
                <a:solidFill>
                  <a:srgbClr val="767685"/>
                </a:solidFill>
                <a:effectLst/>
                <a:latin typeface="+mn-lt"/>
                <a:ea typeface="+mn-ea"/>
                <a:cs typeface="+mn-cs"/>
              </a:rPr>
              <a:t>GW</a:t>
            </a:r>
            <a:r>
              <a:rPr lang="zh-CN" altLang="en-US" sz="1300" b="0" i="0" kern="1200" dirty="0">
                <a:solidFill>
                  <a:srgbClr val="767685"/>
                </a:solidFill>
                <a:effectLst/>
                <a:latin typeface="+mn-lt"/>
                <a:ea typeface="+mn-ea"/>
                <a:cs typeface="+mn-cs"/>
              </a:rPr>
              <a:t> 能源资产。基于 </a:t>
            </a:r>
            <a:r>
              <a:rPr lang="en" altLang="zh-CN" sz="1300" b="0" i="0" kern="1200" dirty="0" err="1">
                <a:solidFill>
                  <a:srgbClr val="767685"/>
                </a:solidFill>
                <a:effectLst/>
                <a:latin typeface="+mn-lt"/>
                <a:ea typeface="+mn-ea"/>
                <a:cs typeface="+mn-cs"/>
              </a:rPr>
              <a:t>EnOS</a:t>
            </a:r>
            <a:r>
              <a:rPr lang="en" altLang="zh-CN" sz="1300" b="0" i="0" kern="1200" dirty="0">
                <a:solidFill>
                  <a:srgbClr val="767685"/>
                </a:solidFill>
                <a:effectLst/>
                <a:latin typeface="+mn-lt"/>
                <a:ea typeface="+mn-ea"/>
                <a:cs typeface="+mn-cs"/>
              </a:rPr>
              <a:t>™</a:t>
            </a:r>
            <a:r>
              <a:rPr lang="zh-CN" altLang="en" sz="1300" b="0" i="0" kern="1200" dirty="0">
                <a:solidFill>
                  <a:srgbClr val="767685"/>
                </a:solidFill>
                <a:effectLst/>
                <a:latin typeface="+mn-lt"/>
                <a:ea typeface="+mn-ea"/>
                <a:cs typeface="+mn-cs"/>
              </a:rPr>
              <a:t>，</a:t>
            </a:r>
            <a:r>
              <a:rPr lang="zh-CN" altLang="en-US" sz="1300" b="0" i="0" kern="1200" dirty="0">
                <a:solidFill>
                  <a:srgbClr val="767685"/>
                </a:solidFill>
                <a:effectLst/>
                <a:latin typeface="+mn-lt"/>
                <a:ea typeface="+mn-ea"/>
                <a:cs typeface="+mn-cs"/>
              </a:rPr>
              <a:t>远景智能为智慧能源、智慧建筑、智慧工厂、智慧出行和智慧城市等客户提供解决方案和智能产品。</a:t>
            </a:r>
            <a:endParaRPr lang="en-US" altLang="zh-CN" sz="1300" b="0" i="0" kern="1200" dirty="0">
              <a:solidFill>
                <a:srgbClr val="767685"/>
              </a:solidFill>
              <a:effectLst/>
              <a:latin typeface="+mn-lt"/>
              <a:ea typeface="+mn-ea"/>
              <a:cs typeface="+mn-cs"/>
            </a:endParaRPr>
          </a:p>
          <a:p>
            <a:pPr marL="0" indent="0" fontAlgn="base">
              <a:lnSpc>
                <a:spcPct val="150000"/>
              </a:lnSpc>
              <a:buFontTx/>
              <a:buNone/>
            </a:pPr>
            <a:r>
              <a:rPr lang="zh-CN" altLang="en-US" sz="1300" b="0" i="0" kern="1200" dirty="0">
                <a:solidFill>
                  <a:srgbClr val="767685"/>
                </a:solidFill>
                <a:effectLst/>
                <a:latin typeface="+mn-lt"/>
                <a:ea typeface="+mn-ea"/>
                <a:cs typeface="+mn-cs"/>
              </a:rPr>
              <a:t>远景智能积极建设 </a:t>
            </a:r>
            <a:r>
              <a:rPr lang="en" altLang="zh-CN" sz="1300" b="0" i="0" kern="1200" dirty="0" err="1">
                <a:solidFill>
                  <a:srgbClr val="767685"/>
                </a:solidFill>
                <a:effectLst/>
                <a:latin typeface="+mn-lt"/>
                <a:ea typeface="+mn-ea"/>
                <a:cs typeface="+mn-cs"/>
              </a:rPr>
              <a:t>AIoT</a:t>
            </a:r>
            <a:r>
              <a:rPr lang="zh-CN" altLang="en-US" sz="1300" b="0" i="0" kern="1200" dirty="0">
                <a:solidFill>
                  <a:srgbClr val="767685"/>
                </a:solidFill>
                <a:effectLst/>
                <a:latin typeface="+mn-lt"/>
                <a:ea typeface="+mn-ea"/>
                <a:cs typeface="+mn-cs"/>
              </a:rPr>
              <a:t> 及智慧城市生态，生态伙伴包括微软、新加坡吉宝集团、</a:t>
            </a:r>
            <a:r>
              <a:rPr lang="en" altLang="zh-CN" sz="1300" b="0" i="0" kern="1200" dirty="0" err="1">
                <a:solidFill>
                  <a:srgbClr val="767685"/>
                </a:solidFill>
                <a:effectLst/>
                <a:latin typeface="+mn-lt"/>
                <a:ea typeface="+mn-ea"/>
                <a:cs typeface="+mn-cs"/>
              </a:rPr>
              <a:t>Sonnen</a:t>
            </a:r>
            <a:r>
              <a:rPr lang="zh-CN" altLang="en" sz="1300" b="0" i="0" kern="1200" dirty="0">
                <a:solidFill>
                  <a:srgbClr val="767685"/>
                </a:solidFill>
                <a:effectLst/>
                <a:latin typeface="+mn-lt"/>
                <a:ea typeface="+mn-ea"/>
                <a:cs typeface="+mn-cs"/>
              </a:rPr>
              <a:t>、</a:t>
            </a:r>
            <a:r>
              <a:rPr lang="en" altLang="zh-CN" sz="1300" b="0" i="0" kern="1200" dirty="0">
                <a:solidFill>
                  <a:srgbClr val="767685"/>
                </a:solidFill>
                <a:effectLst/>
                <a:latin typeface="+mn-lt"/>
                <a:ea typeface="+mn-ea"/>
                <a:cs typeface="+mn-cs"/>
              </a:rPr>
              <a:t>ChargePoint</a:t>
            </a:r>
            <a:r>
              <a:rPr lang="zh-CN" altLang="en" sz="1300" b="0" i="0" kern="1200" dirty="0">
                <a:solidFill>
                  <a:srgbClr val="767685"/>
                </a:solidFill>
                <a:effectLst/>
                <a:latin typeface="+mn-lt"/>
                <a:ea typeface="+mn-ea"/>
                <a:cs typeface="+mn-cs"/>
              </a:rPr>
              <a:t>、</a:t>
            </a:r>
            <a:r>
              <a:rPr lang="en" altLang="zh-CN" sz="1300" b="0" i="0" kern="1200" dirty="0" err="1">
                <a:solidFill>
                  <a:srgbClr val="767685"/>
                </a:solidFill>
                <a:effectLst/>
                <a:latin typeface="+mn-lt"/>
                <a:ea typeface="+mn-ea"/>
                <a:cs typeface="+mn-cs"/>
              </a:rPr>
              <a:t>Protectwise</a:t>
            </a:r>
            <a:r>
              <a:rPr lang="zh-CN" altLang="en-US" sz="1300" b="0" i="0" kern="1200" dirty="0">
                <a:solidFill>
                  <a:srgbClr val="767685"/>
                </a:solidFill>
                <a:effectLst/>
                <a:latin typeface="+mn-lt"/>
                <a:ea typeface="+mn-ea"/>
                <a:cs typeface="+mn-cs"/>
              </a:rPr>
              <a:t> 等。</a:t>
            </a:r>
            <a:endParaRPr lang="en-US" altLang="zh-CN" sz="1300" b="0" i="0" kern="1200" dirty="0">
              <a:solidFill>
                <a:srgbClr val="767685"/>
              </a:solidFill>
              <a:effectLst/>
              <a:latin typeface="+mn-lt"/>
              <a:ea typeface="+mn-ea"/>
              <a:cs typeface="+mn-cs"/>
            </a:endParaRPr>
          </a:p>
          <a:p>
            <a:pPr marL="0" indent="0" fontAlgn="base">
              <a:lnSpc>
                <a:spcPct val="150000"/>
              </a:lnSpc>
              <a:buFontTx/>
              <a:buNone/>
            </a:pPr>
            <a:endParaRPr lang="en-US" altLang="zh-CN" sz="1300" dirty="0">
              <a:solidFill>
                <a:schemeClr val="bg1">
                  <a:lumMod val="50000"/>
                </a:schemeClr>
              </a:solidFill>
              <a:latin typeface="+mn-lt"/>
              <a:cs typeface="Arial" panose="020B0604020202020204" pitchFamily="34" charset="0"/>
            </a:endParaRPr>
          </a:p>
          <a:p>
            <a:pPr marL="0" indent="0" defTabSz="457200">
              <a:buNone/>
              <a:tabLst/>
            </a:pPr>
            <a:r>
              <a:rPr lang="zh-CN" altLang="en-US" sz="1400" b="1" dirty="0">
                <a:solidFill>
                  <a:schemeClr val="tx1"/>
                </a:solidFill>
                <a:latin typeface="+mj-lt"/>
                <a:cs typeface="Arial" panose="020B0604020202020204" pitchFamily="34" charset="0"/>
              </a:rPr>
              <a:t>更多信息</a:t>
            </a:r>
            <a:endParaRPr lang="en-US" altLang="zh-CN" sz="1400" b="1" dirty="0">
              <a:solidFill>
                <a:schemeClr val="tx1"/>
              </a:solidFill>
              <a:latin typeface="+mj-lt"/>
              <a:cs typeface="Arial" panose="020B0604020202020204" pitchFamily="34" charset="0"/>
            </a:endParaRPr>
          </a:p>
          <a:p>
            <a:pPr marL="0" marR="0" indent="0" algn="l" defTabSz="457200" rtl="0" eaLnBrk="1" fontAlgn="auto" latinLnBrk="0" hangingPunct="1">
              <a:lnSpc>
                <a:spcPct val="150000"/>
              </a:lnSpc>
              <a:spcBef>
                <a:spcPts val="1000"/>
              </a:spcBef>
              <a:spcAft>
                <a:spcPts val="0"/>
              </a:spcAft>
              <a:buClrTx/>
              <a:buSzTx/>
              <a:buFont typeface="Arial" panose="020B0604020202020204" pitchFamily="34" charset="0"/>
              <a:buNone/>
              <a:tabLst/>
              <a:defRPr/>
            </a:pPr>
            <a:r>
              <a:rPr lang="zh-CN" altLang="en-US" sz="1200" dirty="0">
                <a:solidFill>
                  <a:srgbClr val="757685"/>
                </a:solidFill>
                <a:latin typeface="+mn-lt"/>
                <a:cs typeface="Arial" panose="020B0604020202020204" pitchFamily="34" charset="0"/>
              </a:rPr>
              <a:t>要了解有关 </a:t>
            </a:r>
            <a:r>
              <a:rPr lang="en-US" altLang="zh-CN" sz="1200" dirty="0" err="1">
                <a:solidFill>
                  <a:srgbClr val="757685"/>
                </a:solidFill>
                <a:latin typeface="+mn-lt"/>
                <a:cs typeface="Arial" panose="020B0604020202020204" pitchFamily="34" charset="0"/>
              </a:rPr>
              <a:t>EnOS</a:t>
            </a:r>
            <a:r>
              <a:rPr lang="en-US" altLang="zh-CN" sz="1200" dirty="0">
                <a:solidFill>
                  <a:srgbClr val="757685"/>
                </a:solidFill>
                <a:latin typeface="+mn-lt"/>
                <a:cs typeface="Arial" panose="020B0604020202020204" pitchFamily="34" charset="0"/>
              </a:rPr>
              <a:t>™</a:t>
            </a:r>
            <a:r>
              <a:rPr lang="zh-CN" altLang="en-US" sz="1200" dirty="0">
                <a:solidFill>
                  <a:srgbClr val="757685"/>
                </a:solidFill>
                <a:latin typeface="+mn-lt"/>
                <a:cs typeface="Arial" panose="020B0604020202020204" pitchFamily="34" charset="0"/>
              </a:rPr>
              <a:t> 的更多信息，请联系 </a:t>
            </a:r>
            <a:r>
              <a:rPr lang="en-US" altLang="zh-CN" sz="1200" dirty="0">
                <a:solidFill>
                  <a:srgbClr val="757685"/>
                </a:solidFill>
                <a:latin typeface="+mn-lt"/>
                <a:cs typeface="Arial" panose="020B0604020202020204" pitchFamily="34" charset="0"/>
              </a:rPr>
              <a:t>Envision</a:t>
            </a:r>
            <a:r>
              <a:rPr lang="zh-CN" altLang="en-US" sz="1200" dirty="0">
                <a:solidFill>
                  <a:srgbClr val="757685"/>
                </a:solidFill>
                <a:latin typeface="+mn-lt"/>
                <a:cs typeface="Arial" panose="020B0604020202020204" pitchFamily="34" charset="0"/>
              </a:rPr>
              <a:t> 销售代表或 </a:t>
            </a:r>
            <a:r>
              <a:rPr lang="en-US" altLang="zh-CN" sz="1200" dirty="0">
                <a:solidFill>
                  <a:srgbClr val="757685"/>
                </a:solidFill>
                <a:latin typeface="+mn-lt"/>
                <a:cs typeface="Arial" panose="020B0604020202020204" pitchFamily="34" charset="0"/>
              </a:rPr>
              <a:t>Envision</a:t>
            </a:r>
            <a:r>
              <a:rPr lang="zh-CN" altLang="en-US" sz="1200" dirty="0">
                <a:solidFill>
                  <a:srgbClr val="757685"/>
                </a:solidFill>
                <a:latin typeface="+mn-lt"/>
                <a:cs typeface="Arial" panose="020B0604020202020204" pitchFamily="34" charset="0"/>
              </a:rPr>
              <a:t> 业务合作伙伴，或访问以下网站：</a:t>
            </a:r>
            <a:r>
              <a:rPr lang="en-US" altLang="zh-CN" sz="1200" dirty="0">
                <a:solidFill>
                  <a:srgbClr val="0C85FF"/>
                </a:solidFill>
                <a:latin typeface="+mn-lt"/>
                <a:cs typeface="Arial" panose="020B0604020202020204" pitchFamily="34" charset="0"/>
                <a:hlinkClick r:id="rId2">
                  <a:extLst>
                    <a:ext uri="{A12FA001-AC4F-418D-AE19-62706E023703}">
                      <ahyp:hlinkClr xmlns:ahyp="http://schemas.microsoft.com/office/drawing/2018/hyperlinkcolor" val="tx"/>
                    </a:ext>
                  </a:extLst>
                </a:hlinkClick>
              </a:rPr>
              <a:t>http://www.envision-digital.com/meet-enos/</a:t>
            </a:r>
            <a:endParaRPr lang="zh-CN" altLang="en-US" sz="1200" dirty="0">
              <a:solidFill>
                <a:srgbClr val="0C85FF"/>
              </a:solidFill>
              <a:latin typeface="+mn-lt"/>
              <a:cs typeface="Arial" panose="020B0604020202020204" pitchFamily="34" charset="0"/>
            </a:endParaRPr>
          </a:p>
          <a:p>
            <a:pPr marL="0" indent="0" algn="just" defTabSz="457200">
              <a:buClr>
                <a:schemeClr val="tx1">
                  <a:lumMod val="50000"/>
                  <a:lumOff val="50000"/>
                </a:schemeClr>
              </a:buClr>
              <a:buNone/>
            </a:pPr>
            <a:endParaRPr lang="en-US" altLang="zh-CN" sz="1400" dirty="0">
              <a:solidFill>
                <a:schemeClr val="bg1">
                  <a:lumMod val="50000"/>
                </a:schemeClr>
              </a:solidFill>
              <a:latin typeface="+mj-lt"/>
              <a:cs typeface="Arial" panose="020B0604020202020204" pitchFamily="34" charset="0"/>
            </a:endParaRPr>
          </a:p>
        </p:txBody>
      </p:sp>
      <p:grpSp>
        <p:nvGrpSpPr>
          <p:cNvPr id="6" name="组合 5">
            <a:extLst>
              <a:ext uri="{FF2B5EF4-FFF2-40B4-BE49-F238E27FC236}">
                <a16:creationId xmlns:a16="http://schemas.microsoft.com/office/drawing/2014/main" id="{AEEC5726-76B2-CF4A-83E7-CD227A0CDC68}"/>
              </a:ext>
            </a:extLst>
          </p:cNvPr>
          <p:cNvGrpSpPr/>
          <p:nvPr userDrawn="1"/>
        </p:nvGrpSpPr>
        <p:grpSpPr>
          <a:xfrm>
            <a:off x="524191" y="5712332"/>
            <a:ext cx="11143619" cy="1022588"/>
            <a:chOff x="766730" y="5449254"/>
            <a:chExt cx="11143619" cy="1022588"/>
          </a:xfrm>
        </p:grpSpPr>
        <p:sp>
          <p:nvSpPr>
            <p:cNvPr id="7" name="TextBox 37">
              <a:extLst>
                <a:ext uri="{FF2B5EF4-FFF2-40B4-BE49-F238E27FC236}">
                  <a16:creationId xmlns:a16="http://schemas.microsoft.com/office/drawing/2014/main" id="{E4117994-C80D-C64C-AEB3-BEE6FF4FBB9E}"/>
                </a:ext>
              </a:extLst>
            </p:cNvPr>
            <p:cNvSpPr txBox="1"/>
            <p:nvPr/>
          </p:nvSpPr>
          <p:spPr>
            <a:xfrm>
              <a:off x="766730" y="5710864"/>
              <a:ext cx="11143619" cy="760978"/>
            </a:xfrm>
            <a:prstGeom prst="rect">
              <a:avLst/>
            </a:prstGeom>
            <a:noFill/>
          </p:spPr>
          <p:txBody>
            <a:bodyPr wrap="square" rtlCol="0" anchor="ctr"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000" dirty="0">
                  <a:solidFill>
                    <a:schemeClr val="bg1">
                      <a:lumMod val="50000"/>
                    </a:schemeClr>
                  </a:solidFill>
                  <a:latin typeface="+mn-lt"/>
                  <a:cs typeface="Arial" panose="020B0604020202020204" pitchFamily="34" charset="0"/>
                </a:rPr>
                <a:t>THE INFORMATION IN THIS DOCUMENT IS </a:t>
              </a:r>
              <a:r>
                <a:rPr lang="en-US" altLang="zh-CN" sz="1000" dirty="0">
                  <a:solidFill>
                    <a:schemeClr val="bg1">
                      <a:lumMod val="50000"/>
                    </a:schemeClr>
                  </a:solidFill>
                  <a:latin typeface="+mn-lt"/>
                  <a:cs typeface="Arial" panose="020B0604020202020204" pitchFamily="34" charset="0"/>
                </a:rPr>
                <a:t>PROVIDED ON AN “AS IS” AND “AS AVAILABLE” BASIS WITHOUT WARRANTY OF ANY KIND, EITHER EXPRESS OR IMPLIED, INCLUDING, BUT NOT LIMITED TO, THE IMPLIED WARRANTIES OF MERCHANTABILITY OR FITNESS FOR A PARTICULAR PURPOSE, OR THE WARRANTY OF NON-INFRINGEMENT. ENVISON PRODUCTS ARE WARRANTED ACCORDING TO THE TERMS AND CONDITIONS OF THE AGREEMENTS UNDER WHICH THEY ARE PROVIDED.</a:t>
              </a:r>
              <a:endParaRPr lang="en-US" sz="1000" dirty="0">
                <a:solidFill>
                  <a:schemeClr val="bg1">
                    <a:lumMod val="50000"/>
                  </a:schemeClr>
                </a:solidFill>
                <a:latin typeface="+mn-lt"/>
                <a:cs typeface="Arial" panose="020B0604020202020204" pitchFamily="34" charset="0"/>
              </a:endParaRPr>
            </a:p>
          </p:txBody>
        </p:sp>
        <p:sp>
          <p:nvSpPr>
            <p:cNvPr id="8" name="矩形 7">
              <a:extLst>
                <a:ext uri="{FF2B5EF4-FFF2-40B4-BE49-F238E27FC236}">
                  <a16:creationId xmlns:a16="http://schemas.microsoft.com/office/drawing/2014/main" id="{DCE4C778-CD91-F846-BBD3-57C17DB036EB}"/>
                </a:ext>
              </a:extLst>
            </p:cNvPr>
            <p:cNvSpPr/>
            <p:nvPr/>
          </p:nvSpPr>
          <p:spPr>
            <a:xfrm>
              <a:off x="766730" y="5449254"/>
              <a:ext cx="3853889" cy="276999"/>
            </a:xfrm>
            <a:prstGeom prst="rect">
              <a:avLst/>
            </a:prstGeom>
          </p:spPr>
          <p:txBody>
            <a:bodyPr wrap="square">
              <a:spAutoFit/>
            </a:bodyPr>
            <a:lstStyle/>
            <a:p>
              <a:r>
                <a:rPr lang="en-US" altLang="zh-CN" sz="1200" b="1" dirty="0">
                  <a:solidFill>
                    <a:schemeClr val="bg2"/>
                  </a:solidFill>
                  <a:latin typeface="Arial" panose="020B0604020202020204" pitchFamily="34" charset="0"/>
                  <a:cs typeface="Arial" panose="020B0604020202020204" pitchFamily="34" charset="0"/>
                </a:rPr>
                <a:t>© 2020 Envision Digital. All Rights Reserved.</a:t>
              </a:r>
            </a:p>
          </p:txBody>
        </p:sp>
      </p:grpSp>
      <p:pic>
        <p:nvPicPr>
          <p:cNvPr id="9" name="图片 8">
            <a:extLst>
              <a:ext uri="{FF2B5EF4-FFF2-40B4-BE49-F238E27FC236}">
                <a16:creationId xmlns:a16="http://schemas.microsoft.com/office/drawing/2014/main" id="{878940D3-9A72-DA4F-8709-AA33E3FE206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24191" y="685237"/>
            <a:ext cx="2800995" cy="824406"/>
          </a:xfrm>
          <a:prstGeom prst="rect">
            <a:avLst/>
          </a:prstGeom>
        </p:spPr>
      </p:pic>
    </p:spTree>
    <p:extLst>
      <p:ext uri="{BB962C8B-B14F-4D97-AF65-F5344CB8AC3E}">
        <p14:creationId xmlns:p14="http://schemas.microsoft.com/office/powerpoint/2010/main" val="26318474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57F31D-19C1-4969-8C64-FCAB5E4E5C3D}"/>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8ED56BE8-5977-4708-9644-B95BFBF639C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EF24D82C-4845-4A43-A2FF-93D593703E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B59974C-F775-482C-8A74-85646E6639C6}" type="datetimeFigureOut">
              <a:rPr kumimoji="0" lang="en-US" sz="1800" b="0" i="0" u="none" strike="noStrike" kern="1200" cap="none" spc="0" normalizeH="0" baseline="0" noProof="0" smtClean="0">
                <a:ln>
                  <a:noFill/>
                </a:ln>
                <a:solidFill>
                  <a:prstClr val="black"/>
                </a:solidFill>
                <a:effectLst/>
                <a:uLnTx/>
                <a:uFillTx/>
                <a:latin typeface="等线"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3/11/21</a:t>
            </a:fld>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5" name="页脚占位符 4">
            <a:extLst>
              <a:ext uri="{FF2B5EF4-FFF2-40B4-BE49-F238E27FC236}">
                <a16:creationId xmlns:a16="http://schemas.microsoft.com/office/drawing/2014/main" id="{8DD76073-AA7E-4FC8-8438-7128D67165FF}"/>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6" name="灯片编号占位符 5">
            <a:extLst>
              <a:ext uri="{FF2B5EF4-FFF2-40B4-BE49-F238E27FC236}">
                <a16:creationId xmlns:a16="http://schemas.microsoft.com/office/drawing/2014/main" id="{C2C43417-3B1F-45EB-8550-D9CC99DB5C06}"/>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24CDF99-3462-47A9-8229-63E30992065D}" type="slidenum">
              <a:rPr kumimoji="0" lang="en-US" sz="1800" b="0" i="0" u="none" strike="noStrike" kern="1200" cap="none" spc="0" normalizeH="0" baseline="0" noProof="0" smtClean="0">
                <a:ln>
                  <a:noFill/>
                </a:ln>
                <a:solidFill>
                  <a:prstClr val="black"/>
                </a:solidFill>
                <a:effectLst/>
                <a:uLnTx/>
                <a:uFillTx/>
                <a:latin typeface="等线"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3202353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5DA7C45-20A3-A049-9C9D-C9DEAB5B8901}"/>
              </a:ext>
            </a:extLst>
          </p:cNvPr>
          <p:cNvSpPr/>
          <p:nvPr userDrawn="1"/>
        </p:nvSpPr>
        <p:spPr>
          <a:xfrm>
            <a:off x="5227292" y="1678500"/>
            <a:ext cx="720000" cy="72000"/>
          </a:xfrm>
          <a:prstGeom prst="rect">
            <a:avLst/>
          </a:prstGeom>
          <a:gradFill>
            <a:gsLst>
              <a:gs pos="2000">
                <a:srgbClr val="00B0F0"/>
              </a:gs>
              <a:gs pos="53000">
                <a:srgbClr val="0070C0"/>
              </a:gs>
              <a:gs pos="100000">
                <a:srgbClr val="7030A0"/>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12">
            <a:extLst>
              <a:ext uri="{FF2B5EF4-FFF2-40B4-BE49-F238E27FC236}">
                <a16:creationId xmlns:a16="http://schemas.microsoft.com/office/drawing/2014/main" id="{1C019104-8709-6F4B-BC95-2EE0678F3622}"/>
              </a:ext>
            </a:extLst>
          </p:cNvPr>
          <p:cNvSpPr>
            <a:spLocks noGrp="1"/>
          </p:cNvSpPr>
          <p:nvPr>
            <p:ph type="title" hasCustomPrompt="1"/>
          </p:nvPr>
        </p:nvSpPr>
        <p:spPr>
          <a:xfrm>
            <a:off x="5099276" y="586749"/>
            <a:ext cx="6464074" cy="732097"/>
          </a:xfrm>
        </p:spPr>
        <p:txBody>
          <a:bodyPr anchor="b"/>
          <a:lstStyle>
            <a:lvl1pPr>
              <a:defRPr b="1" i="0" baseline="0">
                <a:solidFill>
                  <a:srgbClr val="F7F4FC"/>
                </a:solidFill>
                <a:latin typeface="Arial" panose="020B0604020202020204" pitchFamily="34" charset="0"/>
                <a:ea typeface="Microsoft YaHei" panose="020B0503020204020204" pitchFamily="34" charset="-122"/>
              </a:defRPr>
            </a:lvl1pPr>
          </a:lstStyle>
          <a:p>
            <a:r>
              <a:rPr kumimoji="1" lang="en-US" altLang="zh-CN" dirty="0"/>
              <a:t>Table</a:t>
            </a:r>
            <a:r>
              <a:rPr kumimoji="1" lang="zh-CN" altLang="en-US" dirty="0"/>
              <a:t> </a:t>
            </a:r>
            <a:r>
              <a:rPr kumimoji="1" lang="en-US" altLang="zh-CN" dirty="0"/>
              <a:t>of</a:t>
            </a:r>
            <a:r>
              <a:rPr kumimoji="1" lang="zh-CN" altLang="en-US" dirty="0"/>
              <a:t> </a:t>
            </a:r>
            <a:r>
              <a:rPr kumimoji="1" lang="en-US" altLang="zh-CN" dirty="0"/>
              <a:t>Contents</a:t>
            </a:r>
            <a:endParaRPr kumimoji="1" lang="zh-CN" altLang="en-US" dirty="0"/>
          </a:p>
        </p:txBody>
      </p:sp>
      <p:sp>
        <p:nvSpPr>
          <p:cNvPr id="5" name="文本占位符 16">
            <a:extLst>
              <a:ext uri="{FF2B5EF4-FFF2-40B4-BE49-F238E27FC236}">
                <a16:creationId xmlns:a16="http://schemas.microsoft.com/office/drawing/2014/main" id="{2EC0BDF4-1542-A34E-AEDE-593E80CA49E9}"/>
              </a:ext>
            </a:extLst>
          </p:cNvPr>
          <p:cNvSpPr>
            <a:spLocks noGrp="1"/>
          </p:cNvSpPr>
          <p:nvPr>
            <p:ph type="body" sz="quarter" idx="10" hasCustomPrompt="1"/>
          </p:nvPr>
        </p:nvSpPr>
        <p:spPr>
          <a:xfrm>
            <a:off x="5099050" y="2110154"/>
            <a:ext cx="6464300" cy="3956595"/>
          </a:xfrm>
        </p:spPr>
        <p:txBody>
          <a:bodyPr>
            <a:normAutofit/>
          </a:bodyPr>
          <a:lstStyle>
            <a:lvl1pPr marL="285750" marR="0" indent="-285750" algn="l" defTabSz="914400" rtl="0" eaLnBrk="1" fontAlgn="auto" latinLnBrk="0" hangingPunct="1">
              <a:lnSpc>
                <a:spcPct val="90000"/>
              </a:lnSpc>
              <a:spcBef>
                <a:spcPts val="2800"/>
              </a:spcBef>
              <a:spcAft>
                <a:spcPts val="0"/>
              </a:spcAft>
              <a:buClr>
                <a:srgbClr val="0E8DE8"/>
              </a:buClr>
              <a:buSzTx/>
              <a:buFont typeface="Arial" panose="020B0604020202020204" pitchFamily="34" charset="0"/>
              <a:buChar char="•"/>
              <a:tabLst/>
              <a:defRPr kumimoji="1" lang="en-US" altLang="zh-CN" sz="1800" b="0" i="0" kern="1200" baseline="0" dirty="0" smtClean="0">
                <a:solidFill>
                  <a:schemeClr val="bg1">
                    <a:lumMod val="85000"/>
                  </a:schemeClr>
                </a:solidFill>
                <a:latin typeface="Calibri" panose="020F0502020204030204" pitchFamily="34" charset="0"/>
                <a:ea typeface="微软雅黑" panose="020B0503020204020204" pitchFamily="34" charset="-122"/>
                <a:cs typeface="Arial" charset="0"/>
              </a:defRPr>
            </a:lvl1pPr>
          </a:lstStyle>
          <a:p>
            <a:pPr lvl="0"/>
            <a:r>
              <a:rPr kumimoji="1" lang="en-US" altLang="zh-CN" dirty="0"/>
              <a:t>Title</a:t>
            </a:r>
            <a:r>
              <a:rPr kumimoji="1" lang="zh-CN" altLang="en-US" dirty="0"/>
              <a:t> </a:t>
            </a:r>
            <a:r>
              <a:rPr kumimoji="1" lang="en-US" altLang="zh-CN" dirty="0"/>
              <a:t>1</a:t>
            </a:r>
            <a:endParaRPr kumimoji="1" lang="zh-CN" altLang="en-US" dirty="0"/>
          </a:p>
          <a:p>
            <a:pPr lvl="0"/>
            <a:r>
              <a:rPr kumimoji="1" lang="en-US" altLang="zh-CN" dirty="0"/>
              <a:t>Title</a:t>
            </a:r>
            <a:r>
              <a:rPr kumimoji="1" lang="zh-CN" altLang="en-US" dirty="0"/>
              <a:t> </a:t>
            </a:r>
            <a:r>
              <a:rPr kumimoji="1" lang="en-US" altLang="zh-CN" dirty="0"/>
              <a:t>2</a:t>
            </a:r>
            <a:endParaRPr kumimoji="1" lang="zh-CN" altLang="en-US" dirty="0"/>
          </a:p>
          <a:p>
            <a:pPr lvl="0"/>
            <a:r>
              <a:rPr kumimoji="1" lang="en-US" altLang="zh-CN" dirty="0"/>
              <a:t>Title</a:t>
            </a:r>
            <a:r>
              <a:rPr kumimoji="1" lang="zh-CN" altLang="en-US" dirty="0"/>
              <a:t> </a:t>
            </a:r>
            <a:r>
              <a:rPr kumimoji="1" lang="en-US" altLang="zh-CN" dirty="0"/>
              <a:t>3</a:t>
            </a:r>
            <a:endParaRPr kumimoji="1" lang="zh-CN" altLang="en-US" dirty="0"/>
          </a:p>
          <a:p>
            <a:pPr lvl="0"/>
            <a:r>
              <a:rPr kumimoji="1" lang="en-US" altLang="zh-CN" dirty="0"/>
              <a:t>Title</a:t>
            </a:r>
            <a:r>
              <a:rPr kumimoji="1" lang="zh-CN" altLang="en-US" dirty="0"/>
              <a:t> </a:t>
            </a:r>
            <a:r>
              <a:rPr kumimoji="1" lang="en-US" altLang="zh-CN" dirty="0"/>
              <a:t>4</a:t>
            </a:r>
            <a:endParaRPr kumimoji="1" lang="zh-CN" altLang="en-US" dirty="0"/>
          </a:p>
        </p:txBody>
      </p:sp>
      <p:sp>
        <p:nvSpPr>
          <p:cNvPr id="6" name="图片占位符 2">
            <a:extLst>
              <a:ext uri="{FF2B5EF4-FFF2-40B4-BE49-F238E27FC236}">
                <a16:creationId xmlns:a16="http://schemas.microsoft.com/office/drawing/2014/main" id="{67CB6E9C-760D-9F4D-8755-3EA354356FF5}"/>
              </a:ext>
            </a:extLst>
          </p:cNvPr>
          <p:cNvSpPr>
            <a:spLocks noGrp="1"/>
          </p:cNvSpPr>
          <p:nvPr>
            <p:ph type="pic" sz="quarter" idx="11" hasCustomPrompt="1"/>
          </p:nvPr>
        </p:nvSpPr>
        <p:spPr>
          <a:xfrm>
            <a:off x="0" y="0"/>
            <a:ext cx="4659313" cy="6400800"/>
          </a:xfrm>
        </p:spPr>
        <p:txBody>
          <a:bodyPr/>
          <a:lstStyle>
            <a:lvl1pPr>
              <a:defRPr baseline="0">
                <a:solidFill>
                  <a:schemeClr val="bg2"/>
                </a:solidFill>
              </a:defRPr>
            </a:lvl1pPr>
          </a:lstStyle>
          <a:p>
            <a:r>
              <a:rPr kumimoji="1" lang="en-US" altLang="zh-CN" dirty="0"/>
              <a:t>Insert Picture Here</a:t>
            </a:r>
            <a:endParaRPr kumimoji="1" lang="zh-CN" altLang="en-US" dirty="0"/>
          </a:p>
        </p:txBody>
      </p:sp>
    </p:spTree>
    <p:extLst>
      <p:ext uri="{BB962C8B-B14F-4D97-AF65-F5344CB8AC3E}">
        <p14:creationId xmlns:p14="http://schemas.microsoft.com/office/powerpoint/2010/main" val="8766232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pter Cover">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8205F3CC-D14E-D64A-90BA-E1069DA1E4A7}"/>
              </a:ext>
            </a:extLst>
          </p:cNvPr>
          <p:cNvPicPr>
            <a:picLocks noChangeAspect="1"/>
          </p:cNvPicPr>
          <p:nvPr userDrawn="1"/>
        </p:nvPicPr>
        <p:blipFill>
          <a:blip r:embed="rId2"/>
          <a:stretch>
            <a:fillRect/>
          </a:stretch>
        </p:blipFill>
        <p:spPr>
          <a:xfrm>
            <a:off x="3921369" y="305433"/>
            <a:ext cx="8393723" cy="6295292"/>
          </a:xfrm>
          <a:prstGeom prst="rect">
            <a:avLst/>
          </a:prstGeom>
        </p:spPr>
      </p:pic>
      <p:sp>
        <p:nvSpPr>
          <p:cNvPr id="9" name="标题 1">
            <a:extLst>
              <a:ext uri="{FF2B5EF4-FFF2-40B4-BE49-F238E27FC236}">
                <a16:creationId xmlns:a16="http://schemas.microsoft.com/office/drawing/2014/main" id="{87E06C29-F962-44CF-89C9-76D62C88DB89}"/>
              </a:ext>
            </a:extLst>
          </p:cNvPr>
          <p:cNvSpPr>
            <a:spLocks noGrp="1"/>
          </p:cNvSpPr>
          <p:nvPr>
            <p:ph type="title" hasCustomPrompt="1"/>
          </p:nvPr>
        </p:nvSpPr>
        <p:spPr>
          <a:xfrm>
            <a:off x="4747097" y="3453079"/>
            <a:ext cx="6855943" cy="2539160"/>
          </a:xfrm>
        </p:spPr>
        <p:txBody>
          <a:bodyPr anchor="t">
            <a:normAutofit/>
          </a:bodyPr>
          <a:lstStyle>
            <a:lvl1pPr marL="0" algn="l" defTabSz="914400" rtl="0" eaLnBrk="1" latinLnBrk="0" hangingPunct="1">
              <a:lnSpc>
                <a:spcPct val="90000"/>
              </a:lnSpc>
              <a:spcBef>
                <a:spcPct val="0"/>
              </a:spcBef>
              <a:buNone/>
              <a:defRPr kumimoji="1" lang="zh-CN" altLang="en-US" sz="4400" b="1" i="0" kern="1200" baseline="0" dirty="0">
                <a:solidFill>
                  <a:srgbClr val="F8F6FB"/>
                </a:solidFill>
                <a:latin typeface="Arial" panose="020B0604020202020204" pitchFamily="34" charset="0"/>
                <a:ea typeface="Microsoft YaHei" panose="020B0503020204020204" pitchFamily="34" charset="-122"/>
                <a:cs typeface="+mj-cs"/>
              </a:defRPr>
            </a:lvl1pPr>
          </a:lstStyle>
          <a:p>
            <a:r>
              <a:rPr kumimoji="1" lang="en-US" altLang="zh-CN" dirty="0"/>
              <a:t>Chapter</a:t>
            </a:r>
            <a:r>
              <a:rPr kumimoji="1" lang="zh-CN" altLang="en-US" dirty="0"/>
              <a:t> </a:t>
            </a:r>
            <a:r>
              <a:rPr kumimoji="1" lang="en-US" altLang="zh-CN" dirty="0"/>
              <a:t>Title</a:t>
            </a:r>
            <a:endParaRPr kumimoji="1" lang="zh-CN" altLang="en-US" dirty="0"/>
          </a:p>
        </p:txBody>
      </p:sp>
      <p:pic>
        <p:nvPicPr>
          <p:cNvPr id="10" name="图片 9">
            <a:extLst>
              <a:ext uri="{FF2B5EF4-FFF2-40B4-BE49-F238E27FC236}">
                <a16:creationId xmlns:a16="http://schemas.microsoft.com/office/drawing/2014/main" id="{7519DD77-23C3-49FB-BE13-181ACC02F470}"/>
              </a:ext>
            </a:extLst>
          </p:cNvPr>
          <p:cNvPicPr>
            <a:picLocks noChangeAspect="1"/>
          </p:cNvPicPr>
          <p:nvPr userDrawn="1"/>
        </p:nvPicPr>
        <p:blipFill>
          <a:blip r:embed="rId3" cstate="screen">
            <a:lum bright="70000" contrast="-70000"/>
            <a:extLst>
              <a:ext uri="{28A0092B-C50C-407E-A947-70E740481C1C}">
                <a14:useLocalDpi xmlns:a14="http://schemas.microsoft.com/office/drawing/2010/main"/>
              </a:ext>
            </a:extLst>
          </a:blip>
          <a:stretch>
            <a:fillRect/>
          </a:stretch>
        </p:blipFill>
        <p:spPr>
          <a:xfrm>
            <a:off x="1153397" y="2228400"/>
            <a:ext cx="3173205" cy="933957"/>
          </a:xfrm>
          <a:prstGeom prst="rect">
            <a:avLst/>
          </a:prstGeom>
        </p:spPr>
      </p:pic>
    </p:spTree>
    <p:extLst>
      <p:ext uri="{BB962C8B-B14F-4D97-AF65-F5344CB8AC3E}">
        <p14:creationId xmlns:p14="http://schemas.microsoft.com/office/powerpoint/2010/main" val="2945718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D799A0A-52F7-2349-8E72-B840D405C33A}"/>
              </a:ext>
            </a:extLst>
          </p:cNvPr>
          <p:cNvPicPr>
            <a:picLocks noChangeAspect="1"/>
          </p:cNvPicPr>
          <p:nvPr userDrawn="1"/>
        </p:nvPicPr>
        <p:blipFill>
          <a:blip r:embed="rId2"/>
          <a:stretch>
            <a:fillRect/>
          </a:stretch>
        </p:blipFill>
        <p:spPr>
          <a:xfrm>
            <a:off x="3921369" y="0"/>
            <a:ext cx="8393723" cy="6295292"/>
          </a:xfrm>
          <a:prstGeom prst="rect">
            <a:avLst/>
          </a:prstGeom>
        </p:spPr>
      </p:pic>
      <p:sp>
        <p:nvSpPr>
          <p:cNvPr id="4" name="标题 1">
            <a:extLst>
              <a:ext uri="{FF2B5EF4-FFF2-40B4-BE49-F238E27FC236}">
                <a16:creationId xmlns:a16="http://schemas.microsoft.com/office/drawing/2014/main" id="{6BFC52F4-218A-7840-8312-37124BF580C7}"/>
              </a:ext>
            </a:extLst>
          </p:cNvPr>
          <p:cNvSpPr>
            <a:spLocks noGrp="1"/>
          </p:cNvSpPr>
          <p:nvPr>
            <p:ph type="title" hasCustomPrompt="1"/>
          </p:nvPr>
        </p:nvSpPr>
        <p:spPr>
          <a:xfrm>
            <a:off x="827617" y="2465916"/>
            <a:ext cx="10536766" cy="1926168"/>
          </a:xfrm>
        </p:spPr>
        <p:txBody>
          <a:bodyPr anchor="ctr">
            <a:normAutofit/>
          </a:bodyPr>
          <a:lstStyle>
            <a:lvl1pPr>
              <a:lnSpc>
                <a:spcPct val="150000"/>
              </a:lnSpc>
              <a:defRPr sz="4000" b="1"/>
            </a:lvl1pPr>
          </a:lstStyle>
          <a:p>
            <a:r>
              <a:rPr kumimoji="1" lang="en-US" altLang="zh-CN" dirty="0"/>
              <a:t>Chapter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37733969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pter Cover with Number">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E6649D1-1443-7D4F-9E47-5FAAB72CC632}"/>
              </a:ext>
            </a:extLst>
          </p:cNvPr>
          <p:cNvPicPr>
            <a:picLocks noChangeAspect="1"/>
          </p:cNvPicPr>
          <p:nvPr userDrawn="1"/>
        </p:nvPicPr>
        <p:blipFill>
          <a:blip r:embed="rId2"/>
          <a:stretch>
            <a:fillRect/>
          </a:stretch>
        </p:blipFill>
        <p:spPr>
          <a:xfrm>
            <a:off x="3921369" y="0"/>
            <a:ext cx="8393723" cy="6295292"/>
          </a:xfrm>
          <a:prstGeom prst="rect">
            <a:avLst/>
          </a:prstGeom>
        </p:spPr>
      </p:pic>
      <p:sp>
        <p:nvSpPr>
          <p:cNvPr id="4" name="标题 1">
            <a:extLst>
              <a:ext uri="{FF2B5EF4-FFF2-40B4-BE49-F238E27FC236}">
                <a16:creationId xmlns:a16="http://schemas.microsoft.com/office/drawing/2014/main" id="{6BFC52F4-218A-7840-8312-37124BF580C7}"/>
              </a:ext>
            </a:extLst>
          </p:cNvPr>
          <p:cNvSpPr>
            <a:spLocks noGrp="1"/>
          </p:cNvSpPr>
          <p:nvPr>
            <p:ph type="title" hasCustomPrompt="1"/>
          </p:nvPr>
        </p:nvSpPr>
        <p:spPr>
          <a:xfrm>
            <a:off x="5520266" y="2777067"/>
            <a:ext cx="5403850" cy="3132059"/>
          </a:xfrm>
        </p:spPr>
        <p:txBody>
          <a:bodyPr anchor="t">
            <a:normAutofit/>
          </a:bodyPr>
          <a:lstStyle>
            <a:lvl1pPr>
              <a:lnSpc>
                <a:spcPct val="150000"/>
              </a:lnSpc>
              <a:defRPr sz="4000" b="1">
                <a:solidFill>
                  <a:srgbClr val="F8F5FC"/>
                </a:solidFill>
              </a:defRPr>
            </a:lvl1pPr>
          </a:lstStyle>
          <a:p>
            <a:r>
              <a:rPr kumimoji="1" lang="en-US" altLang="zh-CN" dirty="0"/>
              <a:t>Chapter</a:t>
            </a:r>
            <a:r>
              <a:rPr kumimoji="1" lang="zh-CN" altLang="en-US" dirty="0"/>
              <a:t> </a:t>
            </a:r>
            <a:r>
              <a:rPr kumimoji="1" lang="en-US" altLang="zh-CN" dirty="0"/>
              <a:t>Title</a:t>
            </a:r>
            <a:endParaRPr kumimoji="1" lang="zh-CN" altLang="en-US" dirty="0"/>
          </a:p>
        </p:txBody>
      </p:sp>
      <p:sp>
        <p:nvSpPr>
          <p:cNvPr id="6" name="文本占位符 12">
            <a:extLst>
              <a:ext uri="{FF2B5EF4-FFF2-40B4-BE49-F238E27FC236}">
                <a16:creationId xmlns:a16="http://schemas.microsoft.com/office/drawing/2014/main" id="{24939A00-8B15-D640-BA9F-BFE81D8F0BBA}"/>
              </a:ext>
            </a:extLst>
          </p:cNvPr>
          <p:cNvSpPr>
            <a:spLocks noGrp="1"/>
          </p:cNvSpPr>
          <p:nvPr>
            <p:ph type="body" sz="quarter" idx="12" hasCustomPrompt="1"/>
          </p:nvPr>
        </p:nvSpPr>
        <p:spPr>
          <a:xfrm>
            <a:off x="1746901" y="971887"/>
            <a:ext cx="2691227" cy="1685120"/>
          </a:xfrm>
        </p:spPr>
        <p:txBody>
          <a:bodyPr anchor="b"/>
          <a:lstStyle>
            <a:lvl1pPr marL="0" indent="0">
              <a:buNone/>
              <a:defRPr kumimoji="0" lang="zh-CN" altLang="en-US" sz="9600" b="1" u="none" strike="noStrike" kern="1200" cap="none" spc="0" normalizeH="0" baseline="0" dirty="0" smtClean="0">
                <a:ln>
                  <a:noFill/>
                </a:ln>
                <a:solidFill>
                  <a:schemeClr val="bg2"/>
                </a:solidFill>
                <a:effectLst/>
                <a:uLnTx/>
                <a:uFillTx/>
                <a:latin typeface="微软雅黑" panose="020B0503020204020204" pitchFamily="34" charset="-122"/>
                <a:ea typeface="微软雅黑" panose="020B0503020204020204" pitchFamily="34" charset="-122"/>
                <a:cs typeface="微软雅黑" panose="020B0503020204020204" pitchFamily="34" charset="-122"/>
              </a:defRPr>
            </a:lvl1pPr>
            <a:lvl2pPr marL="457200" indent="0">
              <a:buNone/>
              <a:defRPr kumimoji="0" lang="zh-CN" altLang="en-US" sz="11000" u="none" strike="noStrike" kern="1200" cap="none" spc="0" normalizeH="0" baseline="0" dirty="0" smtClean="0">
                <a:ln>
                  <a:noFill/>
                </a:ln>
                <a:solidFill>
                  <a:schemeClr val="bg1"/>
                </a:solidFill>
                <a:effectLst/>
                <a:uLnTx/>
                <a:uFillTx/>
                <a:latin typeface="Helvetica Neue Thin" charset="0"/>
                <a:ea typeface="Helvetica Neue Thin" charset="0"/>
                <a:cs typeface="Helvetica Neue Thin" charset="0"/>
              </a:defRPr>
            </a:lvl2pPr>
            <a:lvl3pPr marL="914400" indent="0">
              <a:buNone/>
              <a:defRPr kumimoji="0" lang="zh-CN" altLang="en-US" sz="11000" u="none" strike="noStrike" kern="1200" cap="none" spc="0" normalizeH="0" baseline="0" dirty="0" smtClean="0">
                <a:ln>
                  <a:noFill/>
                </a:ln>
                <a:solidFill>
                  <a:schemeClr val="bg1"/>
                </a:solidFill>
                <a:effectLst/>
                <a:uLnTx/>
                <a:uFillTx/>
                <a:latin typeface="Helvetica Neue Thin" charset="0"/>
                <a:ea typeface="Helvetica Neue Thin" charset="0"/>
                <a:cs typeface="Helvetica Neue Thin" charset="0"/>
              </a:defRPr>
            </a:lvl3pPr>
            <a:lvl4pPr marL="1371600" indent="0">
              <a:buNone/>
              <a:defRPr kumimoji="0" lang="zh-CN" altLang="en-US" sz="11000" u="none" strike="noStrike" kern="1200" cap="none" spc="0" normalizeH="0" baseline="0" dirty="0" smtClean="0">
                <a:ln>
                  <a:noFill/>
                </a:ln>
                <a:solidFill>
                  <a:schemeClr val="bg1"/>
                </a:solidFill>
                <a:effectLst/>
                <a:uLnTx/>
                <a:uFillTx/>
                <a:latin typeface="Helvetica Neue Thin" charset="0"/>
                <a:ea typeface="Helvetica Neue Thin" charset="0"/>
                <a:cs typeface="Helvetica Neue Thin" charset="0"/>
              </a:defRPr>
            </a:lvl4pPr>
            <a:lvl5pPr marL="1828800" indent="0">
              <a:buNone/>
              <a:defRPr kumimoji="0" lang="zh-CN" altLang="en-US" sz="11000" u="none" strike="noStrike" kern="1200" cap="none" spc="0" normalizeH="0" baseline="0" dirty="0">
                <a:ln>
                  <a:noFill/>
                </a:ln>
                <a:solidFill>
                  <a:schemeClr val="bg1"/>
                </a:solidFill>
                <a:effectLst/>
                <a:uLnTx/>
                <a:uFillTx/>
                <a:latin typeface="Helvetica Neue Thin" charset="0"/>
                <a:ea typeface="Helvetica Neue Thin" charset="0"/>
                <a:cs typeface="Helvetica Neue Thin" charset="0"/>
              </a:defRPr>
            </a:lvl5pPr>
          </a:lstStyle>
          <a:p>
            <a:pPr lvl="0"/>
            <a:r>
              <a:rPr kumimoji="1" lang="en-US" altLang="zh-CN" dirty="0"/>
              <a:t>01</a:t>
            </a:r>
            <a:endParaRPr kumimoji="1" lang="zh-CN" altLang="en-US" dirty="0"/>
          </a:p>
        </p:txBody>
      </p:sp>
      <p:sp>
        <p:nvSpPr>
          <p:cNvPr id="7" name="矩形 6">
            <a:extLst>
              <a:ext uri="{FF2B5EF4-FFF2-40B4-BE49-F238E27FC236}">
                <a16:creationId xmlns:a16="http://schemas.microsoft.com/office/drawing/2014/main" id="{637F6566-F0BF-D24C-8132-C428E8C8A116}"/>
              </a:ext>
            </a:extLst>
          </p:cNvPr>
          <p:cNvSpPr/>
          <p:nvPr userDrawn="1"/>
        </p:nvSpPr>
        <p:spPr>
          <a:xfrm>
            <a:off x="1746901" y="2657007"/>
            <a:ext cx="1440000" cy="72000"/>
          </a:xfrm>
          <a:prstGeom prst="rect">
            <a:avLst/>
          </a:prstGeom>
          <a:gradFill>
            <a:gsLst>
              <a:gs pos="2000">
                <a:srgbClr val="00B0F0"/>
              </a:gs>
              <a:gs pos="53000">
                <a:srgbClr val="0070C0"/>
              </a:gs>
              <a:gs pos="100000">
                <a:srgbClr val="7030A0"/>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4235334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ig Title with Subtitle">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018711C-F5F7-2D4B-97F0-C292D492BC58}"/>
              </a:ext>
            </a:extLst>
          </p:cNvPr>
          <p:cNvPicPr>
            <a:picLocks noChangeAspect="1"/>
          </p:cNvPicPr>
          <p:nvPr userDrawn="1"/>
        </p:nvPicPr>
        <p:blipFill>
          <a:blip r:embed="rId2"/>
          <a:stretch>
            <a:fillRect/>
          </a:stretch>
        </p:blipFill>
        <p:spPr>
          <a:xfrm>
            <a:off x="3921369" y="0"/>
            <a:ext cx="8393723" cy="6295292"/>
          </a:xfrm>
          <a:prstGeom prst="rect">
            <a:avLst/>
          </a:prstGeom>
        </p:spPr>
      </p:pic>
      <p:sp>
        <p:nvSpPr>
          <p:cNvPr id="4" name="标题 1">
            <a:extLst>
              <a:ext uri="{FF2B5EF4-FFF2-40B4-BE49-F238E27FC236}">
                <a16:creationId xmlns:a16="http://schemas.microsoft.com/office/drawing/2014/main" id="{6BFC52F4-218A-7840-8312-37124BF580C7}"/>
              </a:ext>
            </a:extLst>
          </p:cNvPr>
          <p:cNvSpPr>
            <a:spLocks noGrp="1"/>
          </p:cNvSpPr>
          <p:nvPr>
            <p:ph type="title" hasCustomPrompt="1"/>
          </p:nvPr>
        </p:nvSpPr>
        <p:spPr>
          <a:xfrm>
            <a:off x="827617" y="1211002"/>
            <a:ext cx="10536766" cy="2504964"/>
          </a:xfrm>
        </p:spPr>
        <p:txBody>
          <a:bodyPr anchor="b">
            <a:normAutofit/>
          </a:bodyPr>
          <a:lstStyle>
            <a:lvl1pPr>
              <a:lnSpc>
                <a:spcPct val="150000"/>
              </a:lnSpc>
              <a:defRPr sz="4000" b="1">
                <a:solidFill>
                  <a:srgbClr val="F8F6FB"/>
                </a:solidFill>
              </a:defRPr>
            </a:lvl1pPr>
          </a:lstStyle>
          <a:p>
            <a:r>
              <a:rPr kumimoji="1" lang="en-US" altLang="zh-CN" dirty="0"/>
              <a:t>Chapter Title or Quotes</a:t>
            </a:r>
            <a:endParaRPr kumimoji="1" lang="zh-CN" altLang="en-US" dirty="0"/>
          </a:p>
        </p:txBody>
      </p:sp>
      <p:sp>
        <p:nvSpPr>
          <p:cNvPr id="6" name="文本占位符 2">
            <a:extLst>
              <a:ext uri="{FF2B5EF4-FFF2-40B4-BE49-F238E27FC236}">
                <a16:creationId xmlns:a16="http://schemas.microsoft.com/office/drawing/2014/main" id="{0C8DA6FE-2534-F742-B651-65AACC41CFEF}"/>
              </a:ext>
            </a:extLst>
          </p:cNvPr>
          <p:cNvSpPr>
            <a:spLocks noGrp="1"/>
          </p:cNvSpPr>
          <p:nvPr>
            <p:ph type="body" idx="1" hasCustomPrompt="1"/>
          </p:nvPr>
        </p:nvSpPr>
        <p:spPr>
          <a:xfrm>
            <a:off x="831849" y="3885104"/>
            <a:ext cx="10532533" cy="1500187"/>
          </a:xfrm>
        </p:spPr>
        <p:txBody>
          <a:bodyPr>
            <a:normAutofit/>
          </a:bodyPr>
          <a:lstStyle>
            <a:lvl1pPr marL="0" indent="0" algn="l" defTabSz="914400" rtl="0" eaLnBrk="1" latinLnBrk="0" hangingPunct="1">
              <a:lnSpc>
                <a:spcPct val="90000"/>
              </a:lnSpc>
              <a:spcBef>
                <a:spcPct val="0"/>
              </a:spcBef>
              <a:buNone/>
              <a:defRPr kumimoji="1" lang="zh-CN" altLang="en-US" sz="2800" b="0" i="0" kern="1200" baseline="0" dirty="0">
                <a:solidFill>
                  <a:schemeClr val="bg1">
                    <a:lumMod val="85000"/>
                  </a:schemeClr>
                </a:solidFill>
                <a:latin typeface="Calibri Light" panose="020F0302020204030204" pitchFamily="34" charset="0"/>
                <a:ea typeface="微软雅黑 Light" panose="020B0502040204020203" pitchFamily="34" charset="-122"/>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zh-CN" dirty="0"/>
              <a:t>Chapter Subtitle or Source Name of the Quotes</a:t>
            </a:r>
            <a:endParaRPr kumimoji="1" lang="zh-CN" altLang="en-US" dirty="0"/>
          </a:p>
        </p:txBody>
      </p:sp>
    </p:spTree>
    <p:extLst>
      <p:ext uri="{BB962C8B-B14F-4D97-AF65-F5344CB8AC3E}">
        <p14:creationId xmlns:p14="http://schemas.microsoft.com/office/powerpoint/2010/main" val="49673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mp; Content">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5342C-669D-BE4F-83BE-F30A9E6EE630}"/>
              </a:ext>
            </a:extLst>
          </p:cNvPr>
          <p:cNvSpPr>
            <a:spLocks noGrp="1"/>
          </p:cNvSpPr>
          <p:nvPr>
            <p:ph type="title" hasCustomPrompt="1"/>
          </p:nvPr>
        </p:nvSpPr>
        <p:spPr>
          <a:xfrm>
            <a:off x="318375" y="215901"/>
            <a:ext cx="11454524" cy="604800"/>
          </a:xfrm>
          <a:prstGeom prst="rect">
            <a:avLst/>
          </a:prstGeom>
        </p:spPr>
        <p:txBody>
          <a:bodyPr/>
          <a:lstStyle>
            <a:lvl1pPr>
              <a:defRPr>
                <a:solidFill>
                  <a:srgbClr val="F8F6FB"/>
                </a:solidFill>
              </a:defRPr>
            </a:lvl1pPr>
          </a:lstStyle>
          <a:p>
            <a:r>
              <a:rPr kumimoji="1" lang="en-US" altLang="zh-CN" dirty="0"/>
              <a:t>Page Title</a:t>
            </a:r>
            <a:endParaRPr kumimoji="1" lang="zh-CN" altLang="en-US" dirty="0"/>
          </a:p>
        </p:txBody>
      </p:sp>
      <p:sp>
        <p:nvSpPr>
          <p:cNvPr id="3" name="内容占位符 2">
            <a:extLst>
              <a:ext uri="{FF2B5EF4-FFF2-40B4-BE49-F238E27FC236}">
                <a16:creationId xmlns:a16="http://schemas.microsoft.com/office/drawing/2014/main" id="{AC2ED9D7-EF15-BE41-939B-400DD3BC146B}"/>
              </a:ext>
            </a:extLst>
          </p:cNvPr>
          <p:cNvSpPr>
            <a:spLocks noGrp="1"/>
          </p:cNvSpPr>
          <p:nvPr>
            <p:ph idx="1" hasCustomPrompt="1"/>
          </p:nvPr>
        </p:nvSpPr>
        <p:spPr/>
        <p:txBody>
          <a:bodyPr/>
          <a:lstStyle/>
          <a:p>
            <a:pPr lvl="0"/>
            <a:r>
              <a:rPr kumimoji="1" lang="en-US" altLang="zh-CN" dirty="0"/>
              <a:t>Content</a:t>
            </a:r>
            <a:endParaRPr kumimoji="1" lang="zh-CN" altLang="en-US" dirty="0"/>
          </a:p>
        </p:txBody>
      </p:sp>
    </p:spTree>
    <p:extLst>
      <p:ext uri="{BB962C8B-B14F-4D97-AF65-F5344CB8AC3E}">
        <p14:creationId xmlns:p14="http://schemas.microsoft.com/office/powerpoint/2010/main" val="15953886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mp; 2 Column Contents">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5342C-669D-BE4F-83BE-F30A9E6EE630}"/>
              </a:ext>
            </a:extLst>
          </p:cNvPr>
          <p:cNvSpPr>
            <a:spLocks noGrp="1"/>
          </p:cNvSpPr>
          <p:nvPr>
            <p:ph type="title" hasCustomPrompt="1"/>
          </p:nvPr>
        </p:nvSpPr>
        <p:spPr>
          <a:xfrm>
            <a:off x="318375" y="215901"/>
            <a:ext cx="11454524" cy="604800"/>
          </a:xfrm>
          <a:prstGeom prst="rect">
            <a:avLst/>
          </a:prstGeom>
        </p:spPr>
        <p:txBody>
          <a:bodyPr/>
          <a:lstStyle>
            <a:lvl1pPr>
              <a:defRPr>
                <a:solidFill>
                  <a:srgbClr val="F8F6FB"/>
                </a:solidFill>
              </a:defRPr>
            </a:lvl1pPr>
          </a:lstStyle>
          <a:p>
            <a:r>
              <a:rPr kumimoji="1" lang="en-US" altLang="zh-CN" dirty="0"/>
              <a:t>Page Title</a:t>
            </a:r>
            <a:endParaRPr kumimoji="1" lang="zh-CN" altLang="en-US" dirty="0"/>
          </a:p>
        </p:txBody>
      </p:sp>
      <p:sp>
        <p:nvSpPr>
          <p:cNvPr id="3" name="内容占位符 2">
            <a:extLst>
              <a:ext uri="{FF2B5EF4-FFF2-40B4-BE49-F238E27FC236}">
                <a16:creationId xmlns:a16="http://schemas.microsoft.com/office/drawing/2014/main" id="{AC2ED9D7-EF15-BE41-939B-400DD3BC146B}"/>
              </a:ext>
            </a:extLst>
          </p:cNvPr>
          <p:cNvSpPr>
            <a:spLocks noGrp="1"/>
          </p:cNvSpPr>
          <p:nvPr>
            <p:ph idx="1" hasCustomPrompt="1"/>
          </p:nvPr>
        </p:nvSpPr>
        <p:spPr>
          <a:xfrm>
            <a:off x="6095999" y="1180800"/>
            <a:ext cx="5676899" cy="5004000"/>
          </a:xfrm>
        </p:spPr>
        <p:txBody>
          <a:bodyPr/>
          <a:lstStyle>
            <a:lvl1pPr>
              <a:defRPr/>
            </a:lvl1pPr>
          </a:lstStyle>
          <a:p>
            <a:pPr lvl="0"/>
            <a:r>
              <a:rPr kumimoji="1" lang="en-US" altLang="zh-CN" dirty="0"/>
              <a:t>Right side content</a:t>
            </a:r>
            <a:endParaRPr kumimoji="1" lang="zh-CN" altLang="en-US" dirty="0"/>
          </a:p>
        </p:txBody>
      </p:sp>
      <p:sp>
        <p:nvSpPr>
          <p:cNvPr id="4" name="内容占位符 2">
            <a:extLst>
              <a:ext uri="{FF2B5EF4-FFF2-40B4-BE49-F238E27FC236}">
                <a16:creationId xmlns:a16="http://schemas.microsoft.com/office/drawing/2014/main" id="{546CFD49-3ABE-6B4B-8A61-151AC5CFCB9B}"/>
              </a:ext>
            </a:extLst>
          </p:cNvPr>
          <p:cNvSpPr>
            <a:spLocks noGrp="1"/>
          </p:cNvSpPr>
          <p:nvPr>
            <p:ph idx="10" hasCustomPrompt="1"/>
          </p:nvPr>
        </p:nvSpPr>
        <p:spPr>
          <a:xfrm>
            <a:off x="318375" y="1180800"/>
            <a:ext cx="5676899" cy="5004000"/>
          </a:xfrm>
        </p:spPr>
        <p:txBody>
          <a:bodyPr/>
          <a:lstStyle>
            <a:lvl1pPr>
              <a:defRPr/>
            </a:lvl1pPr>
          </a:lstStyle>
          <a:p>
            <a:pPr lvl="0"/>
            <a:r>
              <a:rPr kumimoji="1" lang="en-US" altLang="zh-CN" dirty="0"/>
              <a:t>Left side content</a:t>
            </a:r>
            <a:endParaRPr kumimoji="1" lang="zh-CN" altLang="en-US" dirty="0"/>
          </a:p>
        </p:txBody>
      </p:sp>
    </p:spTree>
    <p:extLst>
      <p:ext uri="{BB962C8B-B14F-4D97-AF65-F5344CB8AC3E}">
        <p14:creationId xmlns:p14="http://schemas.microsoft.com/office/powerpoint/2010/main" val="18034735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标题占位符 1">
            <a:extLst>
              <a:ext uri="{FF2B5EF4-FFF2-40B4-BE49-F238E27FC236}">
                <a16:creationId xmlns:a16="http://schemas.microsoft.com/office/drawing/2014/main" id="{FCC4C320-5A2A-494E-90CD-6D07AD225963}"/>
              </a:ext>
            </a:extLst>
          </p:cNvPr>
          <p:cNvSpPr>
            <a:spLocks noGrp="1"/>
          </p:cNvSpPr>
          <p:nvPr>
            <p:ph type="title" hasCustomPrompt="1"/>
          </p:nvPr>
        </p:nvSpPr>
        <p:spPr>
          <a:xfrm>
            <a:off x="318374" y="215901"/>
            <a:ext cx="11454525" cy="604800"/>
          </a:xfrm>
          <a:prstGeom prst="rect">
            <a:avLst/>
          </a:prstGeom>
        </p:spPr>
        <p:txBody>
          <a:bodyPr vert="horz" lIns="91440" tIns="45720" rIns="91440" bIns="45720" rtlCol="0" anchor="t">
            <a:normAutofit/>
          </a:bodyPr>
          <a:lstStyle>
            <a:lvl1pPr>
              <a:defRPr>
                <a:solidFill>
                  <a:srgbClr val="F8F6FB"/>
                </a:solidFill>
              </a:defRPr>
            </a:lvl1pPr>
          </a:lstStyle>
          <a:p>
            <a:r>
              <a:rPr kumimoji="1" lang="en-US" altLang="zh-CN" dirty="0"/>
              <a:t>Page Title</a:t>
            </a:r>
            <a:endParaRPr kumimoji="1" lang="zh-CN" altLang="en-US" dirty="0"/>
          </a:p>
        </p:txBody>
      </p:sp>
    </p:spTree>
    <p:extLst>
      <p:ext uri="{BB962C8B-B14F-4D97-AF65-F5344CB8AC3E}">
        <p14:creationId xmlns:p14="http://schemas.microsoft.com/office/powerpoint/2010/main" val="3578541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Page Style A">
    <p:spTree>
      <p:nvGrpSpPr>
        <p:cNvPr id="1" name=""/>
        <p:cNvGrpSpPr/>
        <p:nvPr/>
      </p:nvGrpSpPr>
      <p:grpSpPr>
        <a:xfrm>
          <a:off x="0" y="0"/>
          <a:ext cx="0" cy="0"/>
          <a:chOff x="0" y="0"/>
          <a:chExt cx="0" cy="0"/>
        </a:xfrm>
      </p:grpSpPr>
      <p:pic>
        <p:nvPicPr>
          <p:cNvPr id="9" name="图片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419850"/>
          </a:xfrm>
          <a:prstGeom prst="rect">
            <a:avLst/>
          </a:prstGeom>
        </p:spPr>
      </p:pic>
      <p:sp>
        <p:nvSpPr>
          <p:cNvPr id="2" name="矩形 1">
            <a:extLst>
              <a:ext uri="{FF2B5EF4-FFF2-40B4-BE49-F238E27FC236}">
                <a16:creationId xmlns:a16="http://schemas.microsoft.com/office/drawing/2014/main" id="{7F0C66F4-378C-4244-8136-DDE23371CB30}"/>
              </a:ext>
            </a:extLst>
          </p:cNvPr>
          <p:cNvSpPr/>
          <p:nvPr userDrawn="1"/>
        </p:nvSpPr>
        <p:spPr>
          <a:xfrm>
            <a:off x="0" y="0"/>
            <a:ext cx="12191999" cy="641984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a:extLst>
              <a:ext uri="{FF2B5EF4-FFF2-40B4-BE49-F238E27FC236}">
                <a16:creationId xmlns:a16="http://schemas.microsoft.com/office/drawing/2014/main" id="{A7E170CF-F0AC-EF46-B31F-07489DE3C2AA}"/>
              </a:ext>
            </a:extLst>
          </p:cNvPr>
          <p:cNvSpPr>
            <a:spLocks noGrp="1"/>
          </p:cNvSpPr>
          <p:nvPr>
            <p:ph type="title" hasCustomPrompt="1"/>
          </p:nvPr>
        </p:nvSpPr>
        <p:spPr>
          <a:xfrm>
            <a:off x="626419" y="2792828"/>
            <a:ext cx="10939163" cy="997483"/>
          </a:xfrm>
          <a:prstGeom prst="rect">
            <a:avLst/>
          </a:prstGeom>
        </p:spPr>
        <p:txBody>
          <a:bodyPr anchor="ctr">
            <a:normAutofit/>
          </a:bodyPr>
          <a:lstStyle>
            <a:lvl1pPr algn="ctr">
              <a:defRPr sz="4800" baseline="0">
                <a:solidFill>
                  <a:schemeClr val="bg1"/>
                </a:solidFill>
                <a:latin typeface="Arial" panose="020B0604020202020204" pitchFamily="34" charset="0"/>
                <a:ea typeface="微软雅黑" panose="020B0503020204020204" pitchFamily="34" charset="-122"/>
                <a:cs typeface="Arial" panose="020B0604020202020204" pitchFamily="34" charset="0"/>
              </a:defRPr>
            </a:lvl1pPr>
          </a:lstStyle>
          <a:p>
            <a:r>
              <a:rPr kumimoji="1" lang="en-US" altLang="zh-CN" dirty="0"/>
              <a:t>Main Title</a:t>
            </a:r>
            <a:endParaRPr kumimoji="1" lang="zh-CN" altLang="en-US" dirty="0"/>
          </a:p>
        </p:txBody>
      </p:sp>
      <p:sp>
        <p:nvSpPr>
          <p:cNvPr id="6" name="文本占位符 5"/>
          <p:cNvSpPr>
            <a:spLocks noGrp="1"/>
          </p:cNvSpPr>
          <p:nvPr>
            <p:ph type="body" sz="quarter" idx="10" hasCustomPrompt="1"/>
          </p:nvPr>
        </p:nvSpPr>
        <p:spPr>
          <a:xfrm>
            <a:off x="626419" y="4046538"/>
            <a:ext cx="10939163" cy="728662"/>
          </a:xfrm>
          <a:prstGeom prst="rect">
            <a:avLst/>
          </a:prstGeom>
        </p:spPr>
        <p:txBody>
          <a:bodyPr anchor="ctr"/>
          <a:lstStyle>
            <a:lvl1pPr marL="0" indent="0" algn="ctr">
              <a:buNone/>
              <a:defRPr baseline="0">
                <a:solidFill>
                  <a:schemeClr val="bg1"/>
                </a:solidFill>
                <a:latin typeface="Calibri Light" panose="020F0302020204030204" pitchFamily="34" charset="0"/>
                <a:ea typeface="微软雅黑 Light" panose="020B0502040204020203" pitchFamily="34" charset="-122"/>
              </a:defRPr>
            </a:lvl1pPr>
          </a:lstStyle>
          <a:p>
            <a:pPr lvl="0"/>
            <a:r>
              <a:rPr lang="en-US" altLang="zh-CN" dirty="0"/>
              <a:t>Subtitle</a:t>
            </a:r>
            <a:endParaRPr lang="zh-CN" altLang="en-US" dirty="0"/>
          </a:p>
        </p:txBody>
      </p:sp>
    </p:spTree>
    <p:extLst>
      <p:ext uri="{BB962C8B-B14F-4D97-AF65-F5344CB8AC3E}">
        <p14:creationId xmlns:p14="http://schemas.microsoft.com/office/powerpoint/2010/main" val="24552608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6" name="标题占位符 1">
            <a:extLst>
              <a:ext uri="{FF2B5EF4-FFF2-40B4-BE49-F238E27FC236}">
                <a16:creationId xmlns:a16="http://schemas.microsoft.com/office/drawing/2014/main" id="{FCC4C320-5A2A-494E-90CD-6D07AD225963}"/>
              </a:ext>
            </a:extLst>
          </p:cNvPr>
          <p:cNvSpPr>
            <a:spLocks noGrp="1"/>
          </p:cNvSpPr>
          <p:nvPr>
            <p:ph type="title" hasCustomPrompt="1"/>
          </p:nvPr>
        </p:nvSpPr>
        <p:spPr>
          <a:xfrm>
            <a:off x="318374" y="215901"/>
            <a:ext cx="11454525" cy="410400"/>
          </a:xfrm>
          <a:prstGeom prst="rect">
            <a:avLst/>
          </a:prstGeom>
        </p:spPr>
        <p:txBody>
          <a:bodyPr vert="horz" lIns="91440" tIns="45720" rIns="91440" bIns="45720" rtlCol="0" anchor="t">
            <a:normAutofit/>
          </a:bodyPr>
          <a:lstStyle>
            <a:lvl1pPr>
              <a:defRPr>
                <a:solidFill>
                  <a:srgbClr val="F8F6FB"/>
                </a:solidFill>
              </a:defRPr>
            </a:lvl1pPr>
          </a:lstStyle>
          <a:p>
            <a:r>
              <a:rPr kumimoji="1" lang="en-US" altLang="zh-CN" dirty="0"/>
              <a:t>Page Title</a:t>
            </a:r>
            <a:endParaRPr kumimoji="1" lang="zh-CN" altLang="en-US" dirty="0"/>
          </a:p>
        </p:txBody>
      </p:sp>
      <p:sp>
        <p:nvSpPr>
          <p:cNvPr id="7" name="文本占位符 6">
            <a:extLst>
              <a:ext uri="{FF2B5EF4-FFF2-40B4-BE49-F238E27FC236}">
                <a16:creationId xmlns:a16="http://schemas.microsoft.com/office/drawing/2014/main" id="{991156A2-479F-904D-86CA-B870B3E5BBA2}"/>
              </a:ext>
            </a:extLst>
          </p:cNvPr>
          <p:cNvSpPr>
            <a:spLocks noGrp="1"/>
          </p:cNvSpPr>
          <p:nvPr>
            <p:ph type="body" sz="quarter" idx="10" hasCustomPrompt="1"/>
          </p:nvPr>
        </p:nvSpPr>
        <p:spPr>
          <a:xfrm>
            <a:off x="318374" y="626301"/>
            <a:ext cx="11454525" cy="409780"/>
          </a:xfrm>
        </p:spPr>
        <p:txBody>
          <a:bodyPr anchor="ctr">
            <a:normAutofit/>
          </a:bodyPr>
          <a:lstStyle>
            <a:lvl1pPr marL="0" indent="0">
              <a:buNone/>
              <a:defRPr sz="1800" b="0" i="0" baseline="0">
                <a:solidFill>
                  <a:schemeClr val="tx1">
                    <a:lumMod val="50000"/>
                    <a:lumOff val="50000"/>
                  </a:schemeClr>
                </a:solidFill>
                <a:latin typeface="Calibri Light" panose="020F0302020204030204" pitchFamily="34" charset="0"/>
                <a:ea typeface="微软雅黑 Light" panose="020B0502040204020203" pitchFamily="34" charset="-122"/>
              </a:defRPr>
            </a:lvl1pPr>
          </a:lstStyle>
          <a:p>
            <a:pPr lvl="0"/>
            <a:r>
              <a:rPr kumimoji="1" lang="en-US" altLang="zh-CN" dirty="0"/>
              <a:t>Subtitle</a:t>
            </a:r>
            <a:endParaRPr kumimoji="1" lang="zh-CN" altLang="en-US" dirty="0"/>
          </a:p>
        </p:txBody>
      </p:sp>
    </p:spTree>
    <p:extLst>
      <p:ext uri="{BB962C8B-B14F-4D97-AF65-F5344CB8AC3E}">
        <p14:creationId xmlns:p14="http://schemas.microsoft.com/office/powerpoint/2010/main" val="9665356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8FD6D00-53DC-634B-9109-DAD3E18AE23C}"/>
              </a:ext>
            </a:extLst>
          </p:cNvPr>
          <p:cNvSpPr/>
          <p:nvPr userDrawn="1"/>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8880985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ullscreen Title - Thank You">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C93A65E-1D4D-42C2-87E7-EAECC2DE235D}"/>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11" name="图片 10">
            <a:extLst>
              <a:ext uri="{FF2B5EF4-FFF2-40B4-BE49-F238E27FC236}">
                <a16:creationId xmlns:a16="http://schemas.microsoft.com/office/drawing/2014/main" id="{57FB964D-4033-2C44-B9A6-63C033E74E49}"/>
              </a:ext>
            </a:extLst>
          </p:cNvPr>
          <p:cNvPicPr>
            <a:picLocks noChangeAspect="1"/>
          </p:cNvPicPr>
          <p:nvPr userDrawn="1"/>
        </p:nvPicPr>
        <p:blipFill>
          <a:blip r:embed="rId3"/>
          <a:stretch>
            <a:fillRect/>
          </a:stretch>
        </p:blipFill>
        <p:spPr>
          <a:xfrm>
            <a:off x="3921369" y="281354"/>
            <a:ext cx="8393723" cy="6295292"/>
          </a:xfrm>
          <a:prstGeom prst="rect">
            <a:avLst/>
          </a:prstGeom>
        </p:spPr>
      </p:pic>
      <p:sp>
        <p:nvSpPr>
          <p:cNvPr id="5" name="标题 1">
            <a:extLst>
              <a:ext uri="{FF2B5EF4-FFF2-40B4-BE49-F238E27FC236}">
                <a16:creationId xmlns:a16="http://schemas.microsoft.com/office/drawing/2014/main" id="{AA31C838-8309-4EB6-BF09-359064E4C84A}"/>
              </a:ext>
            </a:extLst>
          </p:cNvPr>
          <p:cNvSpPr>
            <a:spLocks noGrp="1"/>
          </p:cNvSpPr>
          <p:nvPr>
            <p:ph type="title" hasCustomPrompt="1"/>
          </p:nvPr>
        </p:nvSpPr>
        <p:spPr>
          <a:xfrm>
            <a:off x="318374" y="3968750"/>
            <a:ext cx="11454525"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lang="zh-CN" altLang="en-US" sz="3000" b="1" kern="1200" baseline="0" dirty="0" smtClean="0">
                <a:solidFill>
                  <a:schemeClr val="bg1">
                    <a:alpha val="80000"/>
                  </a:schemeClr>
                </a:solidFill>
                <a:latin typeface="Arial" panose="020B0604020202020204" pitchFamily="34" charset="0"/>
                <a:ea typeface="Microsoft YaHei" panose="020B0503020204020204" pitchFamily="34" charset="-122"/>
                <a:cs typeface="+mj-cs"/>
              </a:defRPr>
            </a:lvl1pPr>
          </a:lstStyle>
          <a:p>
            <a:r>
              <a:rPr lang="en-US" altLang="zh-CN" dirty="0"/>
              <a:t>THANK YOU</a:t>
            </a:r>
            <a:endParaRPr lang="zh-CN" altLang="en-US" dirty="0"/>
          </a:p>
        </p:txBody>
      </p:sp>
    </p:spTree>
    <p:extLst>
      <p:ext uri="{BB962C8B-B14F-4D97-AF65-F5344CB8AC3E}">
        <p14:creationId xmlns:p14="http://schemas.microsoft.com/office/powerpoint/2010/main" val="30535380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pyright - EN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ABC419B-A2A6-5A47-A56C-C292AFB5ED39}"/>
              </a:ext>
            </a:extLst>
          </p:cNvPr>
          <p:cNvSpPr/>
          <p:nvPr userDrawn="1"/>
        </p:nvSpPr>
        <p:spPr>
          <a:xfrm>
            <a:off x="1" y="5484886"/>
            <a:ext cx="12191999" cy="1373114"/>
          </a:xfrm>
          <a:prstGeom prst="rect">
            <a:avLst/>
          </a:prstGeom>
          <a:solidFill>
            <a:srgbClr val="3E3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p>
        </p:txBody>
      </p:sp>
      <p:pic>
        <p:nvPicPr>
          <p:cNvPr id="9" name="图片 8">
            <a:extLst>
              <a:ext uri="{FF2B5EF4-FFF2-40B4-BE49-F238E27FC236}">
                <a16:creationId xmlns:a16="http://schemas.microsoft.com/office/drawing/2014/main" id="{878940D3-9A72-DA4F-8709-AA33E3FE2067}"/>
              </a:ext>
            </a:extLst>
          </p:cNvPr>
          <p:cNvPicPr>
            <a:picLocks noChangeAspect="1"/>
          </p:cNvPicPr>
          <p:nvPr userDrawn="1"/>
        </p:nvPicPr>
        <p:blipFill>
          <a:blip r:embed="rId2" cstate="screen">
            <a:lum bright="70000" contrast="-70000"/>
            <a:extLst>
              <a:ext uri="{28A0092B-C50C-407E-A947-70E740481C1C}">
                <a14:useLocalDpi xmlns:a14="http://schemas.microsoft.com/office/drawing/2010/main"/>
              </a:ext>
            </a:extLst>
          </a:blip>
          <a:stretch>
            <a:fillRect/>
          </a:stretch>
        </p:blipFill>
        <p:spPr>
          <a:xfrm>
            <a:off x="524191" y="685237"/>
            <a:ext cx="2800995" cy="824406"/>
          </a:xfrm>
          <a:prstGeom prst="rect">
            <a:avLst/>
          </a:prstGeom>
        </p:spPr>
      </p:pic>
      <p:grpSp>
        <p:nvGrpSpPr>
          <p:cNvPr id="11" name="组合 10">
            <a:extLst>
              <a:ext uri="{FF2B5EF4-FFF2-40B4-BE49-F238E27FC236}">
                <a16:creationId xmlns:a16="http://schemas.microsoft.com/office/drawing/2014/main" id="{B5E63F49-F739-4C30-8CFF-F1054925EC8F}"/>
              </a:ext>
            </a:extLst>
          </p:cNvPr>
          <p:cNvGrpSpPr/>
          <p:nvPr userDrawn="1"/>
        </p:nvGrpSpPr>
        <p:grpSpPr>
          <a:xfrm>
            <a:off x="524191" y="5712332"/>
            <a:ext cx="11143619" cy="1022588"/>
            <a:chOff x="766730" y="5449254"/>
            <a:chExt cx="11143619" cy="1022588"/>
          </a:xfrm>
        </p:grpSpPr>
        <p:sp>
          <p:nvSpPr>
            <p:cNvPr id="12" name="TextBox 37">
              <a:extLst>
                <a:ext uri="{FF2B5EF4-FFF2-40B4-BE49-F238E27FC236}">
                  <a16:creationId xmlns:a16="http://schemas.microsoft.com/office/drawing/2014/main" id="{39DE37BA-9F56-4192-943F-2395FD37E655}"/>
                </a:ext>
              </a:extLst>
            </p:cNvPr>
            <p:cNvSpPr txBox="1"/>
            <p:nvPr/>
          </p:nvSpPr>
          <p:spPr>
            <a:xfrm>
              <a:off x="766730" y="5710864"/>
              <a:ext cx="11143619" cy="760978"/>
            </a:xfrm>
            <a:prstGeom prst="rect">
              <a:avLst/>
            </a:prstGeom>
            <a:noFill/>
          </p:spPr>
          <p:txBody>
            <a:bodyPr wrap="square" rtlCol="0" anchor="ctr"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000" dirty="0">
                  <a:solidFill>
                    <a:schemeClr val="bg1">
                      <a:lumMod val="50000"/>
                    </a:schemeClr>
                  </a:solidFill>
                  <a:latin typeface="Calibri" panose="020F0502020204030204" pitchFamily="34" charset="0"/>
                  <a:cs typeface="Calibri" panose="020F0502020204030204" pitchFamily="34" charset="0"/>
                </a:rPr>
                <a:t>THE INFORMATION IN THIS DOCUMENT IS </a:t>
              </a:r>
              <a:r>
                <a:rPr lang="en-US" altLang="zh-CN" sz="1000" dirty="0">
                  <a:solidFill>
                    <a:schemeClr val="bg1">
                      <a:lumMod val="50000"/>
                    </a:schemeClr>
                  </a:solidFill>
                  <a:latin typeface="Calibri" panose="020F0502020204030204" pitchFamily="34" charset="0"/>
                  <a:cs typeface="Calibri" panose="020F0502020204030204" pitchFamily="34" charset="0"/>
                </a:rPr>
                <a:t>PROVIDED ON AN “AS IS” AND “AS AVAILABLE” BASIS WITHOUT WARRANTY OF ANY KIND, EITHER EXPRESS OR IMPLIED, INCLUDING, BUT NOT LIMITED TO, THE IMPLIED WARRANTIES OF MERCHANTABILITY OR FITNESS FOR A PARTICULAR PURPOSE, OR THE WARRANTY OF NON-INFRINGEMENT. ENVISON PRODUCTS ARE WARRANTED ACCORDING TO THE TERMS AND CONDITIONS OF THE AGREEMENTS UNDER WHICH THEY ARE PROVIDED.</a:t>
              </a:r>
              <a:endParaRPr lang="en-US" sz="1000" dirty="0">
                <a:solidFill>
                  <a:schemeClr val="bg1">
                    <a:lumMod val="50000"/>
                  </a:schemeClr>
                </a:solidFill>
                <a:latin typeface="Calibri" panose="020F0502020204030204" pitchFamily="34" charset="0"/>
                <a:cs typeface="Calibri" panose="020F0502020204030204" pitchFamily="34" charset="0"/>
              </a:endParaRPr>
            </a:p>
          </p:txBody>
        </p:sp>
        <p:sp>
          <p:nvSpPr>
            <p:cNvPr id="13" name="矩形 12">
              <a:extLst>
                <a:ext uri="{FF2B5EF4-FFF2-40B4-BE49-F238E27FC236}">
                  <a16:creationId xmlns:a16="http://schemas.microsoft.com/office/drawing/2014/main" id="{3E2BC7D9-9AF7-4952-AEBC-1A93405676AE}"/>
                </a:ext>
              </a:extLst>
            </p:cNvPr>
            <p:cNvSpPr/>
            <p:nvPr/>
          </p:nvSpPr>
          <p:spPr>
            <a:xfrm>
              <a:off x="766730" y="5449254"/>
              <a:ext cx="3853889" cy="276999"/>
            </a:xfrm>
            <a:prstGeom prst="rect">
              <a:avLst/>
            </a:prstGeom>
          </p:spPr>
          <p:txBody>
            <a:bodyPr wrap="square">
              <a:spAutoFit/>
            </a:bodyPr>
            <a:lstStyle/>
            <a:p>
              <a:r>
                <a:rPr lang="en-US" altLang="zh-CN" sz="1200" b="1" dirty="0">
                  <a:solidFill>
                    <a:schemeClr val="bg2"/>
                  </a:solidFill>
                  <a:latin typeface="Arial" panose="020B0604020202020204" pitchFamily="34" charset="0"/>
                  <a:cs typeface="Arial" panose="020B0604020202020204" pitchFamily="34" charset="0"/>
                </a:rPr>
                <a:t>© 2020 Envision Digital. All Rights Reserved.</a:t>
              </a:r>
            </a:p>
          </p:txBody>
        </p:sp>
      </p:grpSp>
      <p:sp>
        <p:nvSpPr>
          <p:cNvPr id="8" name="文本占位符 2">
            <a:extLst>
              <a:ext uri="{FF2B5EF4-FFF2-40B4-BE49-F238E27FC236}">
                <a16:creationId xmlns:a16="http://schemas.microsoft.com/office/drawing/2014/main" id="{39439FA6-6298-E74E-A722-D0473F528BFA}"/>
              </a:ext>
            </a:extLst>
          </p:cNvPr>
          <p:cNvSpPr txBox="1">
            <a:spLocks/>
          </p:cNvSpPr>
          <p:nvPr userDrawn="1"/>
        </p:nvSpPr>
        <p:spPr>
          <a:xfrm>
            <a:off x="4225636" y="686599"/>
            <a:ext cx="7269496" cy="46746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ts val="1800"/>
              </a:lnSpc>
              <a:buFontTx/>
              <a:buNone/>
            </a:pPr>
            <a:r>
              <a:rPr lang="en" altLang="zh-CN" sz="1300" b="0" i="0" kern="1200" dirty="0">
                <a:solidFill>
                  <a:srgbClr val="A2A5B3"/>
                </a:solidFill>
                <a:effectLst/>
                <a:latin typeface="+mn-lt"/>
                <a:ea typeface="+mn-ea"/>
                <a:cs typeface="+mn-cs"/>
              </a:rPr>
              <a:t>Envision Digital is a global </a:t>
            </a:r>
            <a:r>
              <a:rPr lang="en" altLang="zh-CN" sz="1300" b="0" i="0" kern="1200" dirty="0" err="1">
                <a:solidFill>
                  <a:srgbClr val="A2A5B3"/>
                </a:solidFill>
                <a:effectLst/>
                <a:latin typeface="+mn-lt"/>
                <a:ea typeface="+mn-ea"/>
                <a:cs typeface="+mn-cs"/>
              </a:rPr>
              <a:t>AIoT</a:t>
            </a:r>
            <a:r>
              <a:rPr lang="en" altLang="zh-CN" sz="1300" b="0" i="0" kern="1200" dirty="0">
                <a:solidFill>
                  <a:srgbClr val="A2A5B3"/>
                </a:solidFill>
                <a:effectLst/>
                <a:latin typeface="+mn-lt"/>
                <a:ea typeface="+mn-ea"/>
                <a:cs typeface="+mn-cs"/>
              </a:rPr>
              <a:t> technology leader headquartered in Singapore with over 500 employees across ten offices in China, France, Norway, the Netherlands, the United Kingdom and the United States.</a:t>
            </a:r>
          </a:p>
          <a:p>
            <a:pPr marL="0" indent="0" fontAlgn="base">
              <a:lnSpc>
                <a:spcPts val="1800"/>
              </a:lnSpc>
              <a:buFontTx/>
              <a:buNone/>
            </a:pPr>
            <a:r>
              <a:rPr lang="en" altLang="zh-CN" sz="1300" b="0" i="0" kern="1200" dirty="0">
                <a:solidFill>
                  <a:srgbClr val="A2A5B3"/>
                </a:solidFill>
                <a:effectLst/>
                <a:latin typeface="+mn-lt"/>
                <a:ea typeface="+mn-ea"/>
                <a:cs typeface="+mn-cs"/>
              </a:rPr>
              <a:t>Envision Digital owns </a:t>
            </a:r>
            <a:r>
              <a:rPr lang="en" altLang="zh-CN" sz="1300" b="0" i="0" kern="1200" dirty="0" err="1">
                <a:solidFill>
                  <a:srgbClr val="A2A5B3"/>
                </a:solidFill>
                <a:effectLst/>
                <a:latin typeface="+mn-lt"/>
                <a:ea typeface="+mn-ea"/>
                <a:cs typeface="+mn-cs"/>
              </a:rPr>
              <a:t>EnOS</a:t>
            </a:r>
            <a:r>
              <a:rPr lang="en" altLang="zh-CN" sz="1300" b="0" i="0" kern="1200" dirty="0">
                <a:solidFill>
                  <a:srgbClr val="A2A5B3"/>
                </a:solidFill>
                <a:effectLst/>
                <a:latin typeface="+mn-lt"/>
                <a:ea typeface="+mn-ea"/>
                <a:cs typeface="+mn-cs"/>
              </a:rPr>
              <a:t>™ – the world-class </a:t>
            </a:r>
            <a:r>
              <a:rPr lang="en" altLang="zh-CN" sz="1300" b="0" i="0" kern="1200" dirty="0" err="1">
                <a:solidFill>
                  <a:srgbClr val="A2A5B3"/>
                </a:solidFill>
                <a:effectLst/>
                <a:latin typeface="+mn-lt"/>
                <a:ea typeface="+mn-ea"/>
                <a:cs typeface="+mn-cs"/>
              </a:rPr>
              <a:t>AIoT</a:t>
            </a:r>
            <a:r>
              <a:rPr lang="en" altLang="zh-CN" sz="1300" b="0" i="0" kern="1200" dirty="0">
                <a:solidFill>
                  <a:srgbClr val="A2A5B3"/>
                </a:solidFill>
                <a:effectLst/>
                <a:latin typeface="+mn-lt"/>
                <a:ea typeface="+mn-ea"/>
                <a:cs typeface="+mn-cs"/>
              </a:rPr>
              <a:t> operating system which currently connects and manages over 63 million smart devices and 120GW of energy assets globally. Its monitoring, advanced analytics, forecasting and </a:t>
            </a:r>
            <a:r>
              <a:rPr lang="en" altLang="zh-CN" sz="1300" b="0" i="0" kern="1200" dirty="0" err="1">
                <a:solidFill>
                  <a:srgbClr val="A2A5B3"/>
                </a:solidFill>
                <a:effectLst/>
                <a:latin typeface="+mn-lt"/>
                <a:ea typeface="+mn-ea"/>
                <a:cs typeface="+mn-cs"/>
              </a:rPr>
              <a:t>optimising</a:t>
            </a:r>
            <a:r>
              <a:rPr lang="en" altLang="zh-CN" sz="1300" b="0" i="0" kern="1200" dirty="0">
                <a:solidFill>
                  <a:srgbClr val="A2A5B3"/>
                </a:solidFill>
                <a:effectLst/>
                <a:latin typeface="+mn-lt"/>
                <a:ea typeface="+mn-ea"/>
                <a:cs typeface="+mn-cs"/>
              </a:rPr>
              <a:t> applications provide insights to help clients better manage their assets and portfolio performance. Its offering extends to: Smart Renewables (Hydro, Solar, Wind); Smart Cities; Smart Buildings; Connected Energy; Smart Plants; and Smart Networks; partnering companies and governments in their digital transformation journey.</a:t>
            </a:r>
          </a:p>
          <a:p>
            <a:pPr marL="0" indent="0" fontAlgn="base">
              <a:lnSpc>
                <a:spcPts val="1800"/>
              </a:lnSpc>
              <a:buFontTx/>
              <a:buNone/>
            </a:pPr>
            <a:r>
              <a:rPr lang="en" altLang="zh-CN" sz="1300" b="0" i="0" kern="1200" dirty="0">
                <a:solidFill>
                  <a:srgbClr val="A2A5B3"/>
                </a:solidFill>
                <a:effectLst/>
                <a:latin typeface="+mn-lt"/>
                <a:ea typeface="+mn-ea"/>
                <a:cs typeface="+mn-cs"/>
              </a:rPr>
              <a:t>As a major player in the </a:t>
            </a:r>
            <a:r>
              <a:rPr lang="en" altLang="zh-CN" sz="1300" b="0" i="0" kern="1200" dirty="0" err="1">
                <a:solidFill>
                  <a:srgbClr val="A2A5B3"/>
                </a:solidFill>
                <a:effectLst/>
                <a:latin typeface="+mn-lt"/>
                <a:ea typeface="+mn-ea"/>
                <a:cs typeface="+mn-cs"/>
              </a:rPr>
              <a:t>AIoT</a:t>
            </a:r>
            <a:r>
              <a:rPr lang="en" altLang="zh-CN" sz="1300" b="0" i="0" kern="1200" dirty="0">
                <a:solidFill>
                  <a:srgbClr val="A2A5B3"/>
                </a:solidFill>
                <a:effectLst/>
                <a:latin typeface="+mn-lt"/>
                <a:ea typeface="+mn-ea"/>
                <a:cs typeface="+mn-cs"/>
              </a:rPr>
              <a:t> operating system, Envision Digital is growing an ecosystem of partners to enable energy and digital transformation globally. Its growing list of over 250 customers and partners spans across ten industries and includes: Accenture, Amazon Web Services, </a:t>
            </a:r>
            <a:r>
              <a:rPr lang="en" altLang="zh-CN" sz="1300" b="0" i="0" kern="1200" dirty="0" err="1">
                <a:solidFill>
                  <a:srgbClr val="A2A5B3"/>
                </a:solidFill>
                <a:effectLst/>
                <a:latin typeface="+mn-lt"/>
                <a:ea typeface="+mn-ea"/>
                <a:cs typeface="+mn-cs"/>
              </a:rPr>
              <a:t>Govtech</a:t>
            </a:r>
            <a:r>
              <a:rPr lang="en" altLang="zh-CN" sz="1300" b="0" i="0" kern="1200" dirty="0">
                <a:solidFill>
                  <a:srgbClr val="A2A5B3"/>
                </a:solidFill>
                <a:effectLst/>
                <a:latin typeface="+mn-lt"/>
                <a:ea typeface="+mn-ea"/>
                <a:cs typeface="+mn-cs"/>
              </a:rPr>
              <a:t>, Keppel, Microsoft, Nissan, Tableau, Total, PSA International, and </a:t>
            </a:r>
            <a:r>
              <a:rPr lang="en" altLang="zh-CN" sz="1300" b="0" i="0" kern="1200" dirty="0" err="1">
                <a:solidFill>
                  <a:srgbClr val="A2A5B3"/>
                </a:solidFill>
                <a:effectLst/>
                <a:latin typeface="+mn-lt"/>
                <a:ea typeface="+mn-ea"/>
                <a:cs typeface="+mn-cs"/>
              </a:rPr>
              <a:t>Sonnen</a:t>
            </a:r>
            <a:r>
              <a:rPr lang="en" altLang="zh-CN" sz="1300" b="0" i="0" kern="1200" dirty="0">
                <a:solidFill>
                  <a:srgbClr val="A2A5B3"/>
                </a:solidFill>
                <a:effectLst/>
                <a:latin typeface="+mn-lt"/>
                <a:ea typeface="+mn-ea"/>
                <a:cs typeface="+mn-cs"/>
              </a:rPr>
              <a:t>.</a:t>
            </a:r>
          </a:p>
          <a:p>
            <a:pPr marL="0" indent="0" fontAlgn="base">
              <a:lnSpc>
                <a:spcPts val="1800"/>
              </a:lnSpc>
              <a:buFontTx/>
              <a:buNone/>
            </a:pPr>
            <a:endParaRPr lang="en-US" altLang="zh-CN" sz="1300" dirty="0">
              <a:solidFill>
                <a:schemeClr val="bg1">
                  <a:lumMod val="50000"/>
                </a:schemeClr>
              </a:solidFill>
              <a:latin typeface="+mn-lt"/>
              <a:cs typeface="Arial" panose="020B0604020202020204" pitchFamily="34" charset="0"/>
            </a:endParaRPr>
          </a:p>
          <a:p>
            <a:pPr marL="0" indent="0" defTabSz="457200">
              <a:buNone/>
              <a:tabLst/>
            </a:pPr>
            <a:r>
              <a:rPr lang="en-US" altLang="zh-CN" sz="1400" b="1" dirty="0">
                <a:solidFill>
                  <a:srgbClr val="D7D9DF"/>
                </a:solidFill>
                <a:latin typeface="+mj-lt"/>
                <a:cs typeface="Arial" panose="020B0604020202020204" pitchFamily="34" charset="0"/>
              </a:rPr>
              <a:t>For more information</a:t>
            </a:r>
          </a:p>
          <a:p>
            <a:pPr marL="0" marR="0" indent="0" algn="l" defTabSz="4572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1200" dirty="0">
                <a:solidFill>
                  <a:srgbClr val="A3A5B3"/>
                </a:solidFill>
                <a:latin typeface="+mn-lt"/>
                <a:cs typeface="Arial" panose="020B0604020202020204" pitchFamily="34" charset="0"/>
              </a:rPr>
              <a:t>To learn more about </a:t>
            </a:r>
            <a:r>
              <a:rPr lang="en-US" altLang="zh-CN" sz="1200" dirty="0" err="1">
                <a:solidFill>
                  <a:srgbClr val="A3A5B3"/>
                </a:solidFill>
                <a:latin typeface="+mn-lt"/>
                <a:cs typeface="Arial" panose="020B0604020202020204" pitchFamily="34" charset="0"/>
              </a:rPr>
              <a:t>EnOS</a:t>
            </a:r>
            <a:r>
              <a:rPr lang="en-US" altLang="zh-CN" sz="1200" dirty="0">
                <a:solidFill>
                  <a:srgbClr val="A3A5B3"/>
                </a:solidFill>
                <a:latin typeface="+mn-lt"/>
                <a:cs typeface="Arial" panose="020B0604020202020204" pitchFamily="34" charset="0"/>
              </a:rPr>
              <a:t>™ , contact your Envision sales representative or your Envision Business Partner, or visit the following website:</a:t>
            </a:r>
          </a:p>
          <a:p>
            <a:pPr marL="0" indent="0">
              <a:buNone/>
              <a:tabLst/>
            </a:pPr>
            <a:r>
              <a:rPr lang="en-US" altLang="zh-CN" sz="1200" dirty="0">
                <a:solidFill>
                  <a:srgbClr val="1892FE"/>
                </a:solidFill>
                <a:latin typeface="+mn-lt"/>
                <a:cs typeface="Arial" panose="020B0604020202020204" pitchFamily="34" charset="0"/>
                <a:hlinkClick r:id="rId3">
                  <a:extLst>
                    <a:ext uri="{A12FA001-AC4F-418D-AE19-62706E023703}">
                      <ahyp:hlinkClr xmlns:ahyp="http://schemas.microsoft.com/office/drawing/2018/hyperlinkcolor" val="tx"/>
                    </a:ext>
                  </a:extLst>
                </a:hlinkClick>
              </a:rPr>
              <a:t>http://www.envision-digital.com/meet-enos/</a:t>
            </a:r>
            <a:endParaRPr lang="zh-CN" altLang="en-US" sz="1200" dirty="0">
              <a:solidFill>
                <a:srgbClr val="1892FE"/>
              </a:solidFill>
              <a:latin typeface="+mn-lt"/>
              <a:cs typeface="Arial" panose="020B0604020202020204" pitchFamily="34" charset="0"/>
            </a:endParaRPr>
          </a:p>
          <a:p>
            <a:pPr marL="0" indent="0" algn="just" defTabSz="457200">
              <a:buClr>
                <a:schemeClr val="tx1">
                  <a:lumMod val="50000"/>
                  <a:lumOff val="50000"/>
                </a:schemeClr>
              </a:buClr>
              <a:buNone/>
            </a:pPr>
            <a:endParaRPr lang="en-US" altLang="zh-CN" sz="1400" dirty="0">
              <a:solidFill>
                <a:schemeClr val="bg1">
                  <a:lumMod val="50000"/>
                </a:schemeClr>
              </a:solidFill>
              <a:latin typeface="+mj-lt"/>
              <a:cs typeface="Arial" panose="020B0604020202020204" pitchFamily="34" charset="0"/>
            </a:endParaRPr>
          </a:p>
        </p:txBody>
      </p:sp>
    </p:spTree>
    <p:extLst>
      <p:ext uri="{BB962C8B-B14F-4D97-AF65-F5344CB8AC3E}">
        <p14:creationId xmlns:p14="http://schemas.microsoft.com/office/powerpoint/2010/main" val="32718700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pyright - CHS">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ABC419B-A2A6-5A47-A56C-C292AFB5ED39}"/>
              </a:ext>
            </a:extLst>
          </p:cNvPr>
          <p:cNvSpPr/>
          <p:nvPr userDrawn="1"/>
        </p:nvSpPr>
        <p:spPr>
          <a:xfrm>
            <a:off x="1" y="5484886"/>
            <a:ext cx="12191999" cy="1373114"/>
          </a:xfrm>
          <a:prstGeom prst="rect">
            <a:avLst/>
          </a:prstGeom>
          <a:solidFill>
            <a:srgbClr val="3E3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p>
        </p:txBody>
      </p:sp>
      <p:pic>
        <p:nvPicPr>
          <p:cNvPr id="9" name="图片 8">
            <a:extLst>
              <a:ext uri="{FF2B5EF4-FFF2-40B4-BE49-F238E27FC236}">
                <a16:creationId xmlns:a16="http://schemas.microsoft.com/office/drawing/2014/main" id="{878940D3-9A72-DA4F-8709-AA33E3FE2067}"/>
              </a:ext>
            </a:extLst>
          </p:cNvPr>
          <p:cNvPicPr>
            <a:picLocks noChangeAspect="1"/>
          </p:cNvPicPr>
          <p:nvPr userDrawn="1"/>
        </p:nvPicPr>
        <p:blipFill>
          <a:blip r:embed="rId2" cstate="screen">
            <a:lum bright="70000" contrast="-70000"/>
            <a:extLst>
              <a:ext uri="{28A0092B-C50C-407E-A947-70E740481C1C}">
                <a14:useLocalDpi xmlns:a14="http://schemas.microsoft.com/office/drawing/2010/main"/>
              </a:ext>
            </a:extLst>
          </a:blip>
          <a:stretch>
            <a:fillRect/>
          </a:stretch>
        </p:blipFill>
        <p:spPr>
          <a:xfrm>
            <a:off x="524191" y="685237"/>
            <a:ext cx="2800995" cy="824406"/>
          </a:xfrm>
          <a:prstGeom prst="rect">
            <a:avLst/>
          </a:prstGeom>
        </p:spPr>
      </p:pic>
      <p:grpSp>
        <p:nvGrpSpPr>
          <p:cNvPr id="11" name="组合 10">
            <a:extLst>
              <a:ext uri="{FF2B5EF4-FFF2-40B4-BE49-F238E27FC236}">
                <a16:creationId xmlns:a16="http://schemas.microsoft.com/office/drawing/2014/main" id="{B5E63F49-F739-4C30-8CFF-F1054925EC8F}"/>
              </a:ext>
            </a:extLst>
          </p:cNvPr>
          <p:cNvGrpSpPr/>
          <p:nvPr userDrawn="1"/>
        </p:nvGrpSpPr>
        <p:grpSpPr>
          <a:xfrm>
            <a:off x="524191" y="5712332"/>
            <a:ext cx="11143619" cy="1022588"/>
            <a:chOff x="766730" y="5449254"/>
            <a:chExt cx="11143619" cy="1022588"/>
          </a:xfrm>
        </p:grpSpPr>
        <p:sp>
          <p:nvSpPr>
            <p:cNvPr id="12" name="TextBox 37">
              <a:extLst>
                <a:ext uri="{FF2B5EF4-FFF2-40B4-BE49-F238E27FC236}">
                  <a16:creationId xmlns:a16="http://schemas.microsoft.com/office/drawing/2014/main" id="{39DE37BA-9F56-4192-943F-2395FD37E655}"/>
                </a:ext>
              </a:extLst>
            </p:cNvPr>
            <p:cNvSpPr txBox="1"/>
            <p:nvPr/>
          </p:nvSpPr>
          <p:spPr>
            <a:xfrm>
              <a:off x="766730" y="5710864"/>
              <a:ext cx="11143619" cy="760978"/>
            </a:xfrm>
            <a:prstGeom prst="rect">
              <a:avLst/>
            </a:prstGeom>
            <a:noFill/>
          </p:spPr>
          <p:txBody>
            <a:bodyPr wrap="square" rtlCol="0" anchor="ctr"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000" dirty="0">
                  <a:solidFill>
                    <a:schemeClr val="bg1">
                      <a:lumMod val="50000"/>
                    </a:schemeClr>
                  </a:solidFill>
                  <a:latin typeface="Calibri" panose="020F0502020204030204" pitchFamily="34" charset="0"/>
                  <a:cs typeface="Calibri" panose="020F0502020204030204" pitchFamily="34" charset="0"/>
                </a:rPr>
                <a:t>THE INFORMATION IN THIS DOCUMENT IS </a:t>
              </a:r>
              <a:r>
                <a:rPr lang="en-US" altLang="zh-CN" sz="1000" dirty="0">
                  <a:solidFill>
                    <a:schemeClr val="bg1">
                      <a:lumMod val="50000"/>
                    </a:schemeClr>
                  </a:solidFill>
                  <a:latin typeface="Calibri" panose="020F0502020204030204" pitchFamily="34" charset="0"/>
                  <a:cs typeface="Calibri" panose="020F0502020204030204" pitchFamily="34" charset="0"/>
                </a:rPr>
                <a:t>PROVIDED ON AN “AS IS” AND “AS AVAILABLE” BASIS WITHOUT WARRANTY OF ANY KIND, EITHER EXPRESS OR IMPLIED, INCLUDING, BUT NOT LIMITED TO, THE IMPLIED WARRANTIES OF MERCHANTABILITY OR FITNESS FOR A PARTICULAR PURPOSE, OR THE WARRANTY OF NON-INFRINGEMENT. ENVISON PRODUCTS ARE WARRANTED ACCORDING TO THE TERMS AND CONDITIONS OF THE AGREEMENTS UNDER WHICH THEY ARE PROVIDED.</a:t>
              </a:r>
              <a:endParaRPr lang="en-US" sz="1000" dirty="0">
                <a:solidFill>
                  <a:schemeClr val="bg1">
                    <a:lumMod val="50000"/>
                  </a:schemeClr>
                </a:solidFill>
                <a:latin typeface="Calibri" panose="020F0502020204030204" pitchFamily="34" charset="0"/>
                <a:cs typeface="Calibri" panose="020F0502020204030204" pitchFamily="34" charset="0"/>
              </a:endParaRPr>
            </a:p>
          </p:txBody>
        </p:sp>
        <p:sp>
          <p:nvSpPr>
            <p:cNvPr id="13" name="矩形 12">
              <a:extLst>
                <a:ext uri="{FF2B5EF4-FFF2-40B4-BE49-F238E27FC236}">
                  <a16:creationId xmlns:a16="http://schemas.microsoft.com/office/drawing/2014/main" id="{3E2BC7D9-9AF7-4952-AEBC-1A93405676AE}"/>
                </a:ext>
              </a:extLst>
            </p:cNvPr>
            <p:cNvSpPr/>
            <p:nvPr/>
          </p:nvSpPr>
          <p:spPr>
            <a:xfrm>
              <a:off x="766730" y="5449254"/>
              <a:ext cx="3853889" cy="276999"/>
            </a:xfrm>
            <a:prstGeom prst="rect">
              <a:avLst/>
            </a:prstGeom>
          </p:spPr>
          <p:txBody>
            <a:bodyPr wrap="square">
              <a:spAutoFit/>
            </a:bodyPr>
            <a:lstStyle/>
            <a:p>
              <a:r>
                <a:rPr lang="en-US" altLang="zh-CN" sz="1200" b="1" dirty="0">
                  <a:solidFill>
                    <a:schemeClr val="bg2"/>
                  </a:solidFill>
                  <a:latin typeface="Arial" panose="020B0604020202020204" pitchFamily="34" charset="0"/>
                  <a:cs typeface="Arial" panose="020B0604020202020204" pitchFamily="34" charset="0"/>
                </a:rPr>
                <a:t>© 2020 Envision Digital. All Rights Reserved.</a:t>
              </a:r>
            </a:p>
          </p:txBody>
        </p:sp>
      </p:grpSp>
      <p:sp>
        <p:nvSpPr>
          <p:cNvPr id="8" name="文本占位符 2">
            <a:extLst>
              <a:ext uri="{FF2B5EF4-FFF2-40B4-BE49-F238E27FC236}">
                <a16:creationId xmlns:a16="http://schemas.microsoft.com/office/drawing/2014/main" id="{39439FA6-6298-E74E-A722-D0473F528BFA}"/>
              </a:ext>
            </a:extLst>
          </p:cNvPr>
          <p:cNvSpPr txBox="1">
            <a:spLocks/>
          </p:cNvSpPr>
          <p:nvPr userDrawn="1"/>
        </p:nvSpPr>
        <p:spPr>
          <a:xfrm>
            <a:off x="4225636" y="686599"/>
            <a:ext cx="7269496" cy="46746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defTabSz="914400" rtl="0" eaLnBrk="1" fontAlgn="base" latinLnBrk="0" hangingPunct="1">
              <a:lnSpc>
                <a:spcPct val="150000"/>
              </a:lnSpc>
              <a:spcBef>
                <a:spcPts val="1000"/>
              </a:spcBef>
              <a:buFontTx/>
              <a:buNone/>
            </a:pPr>
            <a:r>
              <a:rPr lang="zh-CN" altLang="en-US" sz="1300" b="0" i="0" kern="1200" dirty="0">
                <a:solidFill>
                  <a:srgbClr val="A2A5B3"/>
                </a:solidFill>
                <a:effectLst/>
                <a:latin typeface="+mn-lt"/>
                <a:ea typeface="+mn-ea"/>
                <a:cs typeface="+mn-cs"/>
              </a:rPr>
              <a:t>远景智能是总部位于新加坡的全球 </a:t>
            </a:r>
            <a:r>
              <a:rPr lang="en" altLang="zh-CN" sz="1300" b="0" i="0" kern="1200" dirty="0" err="1">
                <a:solidFill>
                  <a:srgbClr val="A2A5B3"/>
                </a:solidFill>
                <a:effectLst/>
                <a:latin typeface="+mn-lt"/>
                <a:ea typeface="+mn-ea"/>
                <a:cs typeface="+mn-cs"/>
              </a:rPr>
              <a:t>AIoT</a:t>
            </a:r>
            <a:r>
              <a:rPr lang="zh-CN" altLang="en-US" sz="1300" b="0" i="0" kern="1200" dirty="0">
                <a:solidFill>
                  <a:srgbClr val="A2A5B3"/>
                </a:solidFill>
                <a:effectLst/>
                <a:latin typeface="+mn-lt"/>
                <a:ea typeface="+mn-ea"/>
                <a:cs typeface="+mn-cs"/>
              </a:rPr>
              <a:t> 技术领军者，致力于助力行业及政府的数字化转型和生态建设。</a:t>
            </a:r>
            <a:endParaRPr lang="en-US" altLang="zh-CN" sz="1300" b="0" i="0" kern="1200" dirty="0">
              <a:solidFill>
                <a:srgbClr val="A2A5B3"/>
              </a:solidFill>
              <a:effectLst/>
              <a:latin typeface="+mn-lt"/>
              <a:ea typeface="+mn-ea"/>
              <a:cs typeface="+mn-cs"/>
            </a:endParaRPr>
          </a:p>
          <a:p>
            <a:pPr marL="0" indent="0" algn="l" defTabSz="914400" rtl="0" eaLnBrk="1" fontAlgn="base" latinLnBrk="0" hangingPunct="1">
              <a:lnSpc>
                <a:spcPct val="150000"/>
              </a:lnSpc>
              <a:spcBef>
                <a:spcPts val="1000"/>
              </a:spcBef>
              <a:buFontTx/>
              <a:buNone/>
            </a:pPr>
            <a:r>
              <a:rPr lang="zh-CN" altLang="en-US" sz="1300" b="0" i="0" kern="1200" dirty="0">
                <a:solidFill>
                  <a:srgbClr val="A2A5B3"/>
                </a:solidFill>
                <a:effectLst/>
                <a:latin typeface="+mn-lt"/>
                <a:ea typeface="+mn-ea"/>
                <a:cs typeface="+mn-cs"/>
              </a:rPr>
              <a:t>远景智能构建全球领先的 </a:t>
            </a:r>
            <a:r>
              <a:rPr lang="en" altLang="zh-CN" sz="1300" b="0" i="0" kern="1200" dirty="0" err="1">
                <a:solidFill>
                  <a:srgbClr val="A2A5B3"/>
                </a:solidFill>
                <a:effectLst/>
                <a:latin typeface="+mn-lt"/>
                <a:ea typeface="+mn-ea"/>
                <a:cs typeface="+mn-cs"/>
              </a:rPr>
              <a:t>AIoT</a:t>
            </a:r>
            <a:r>
              <a:rPr lang="zh-CN" altLang="en-US" sz="1300" b="0" i="0" kern="1200" dirty="0">
                <a:solidFill>
                  <a:srgbClr val="A2A5B3"/>
                </a:solidFill>
                <a:effectLst/>
                <a:latin typeface="+mn-lt"/>
                <a:ea typeface="+mn-ea"/>
                <a:cs typeface="+mn-cs"/>
              </a:rPr>
              <a:t> 智能物联操作系统</a:t>
            </a:r>
            <a:r>
              <a:rPr lang="en-US" altLang="zh-CN" sz="1300" b="0" i="0" kern="1200" dirty="0">
                <a:solidFill>
                  <a:srgbClr val="A2A5B3"/>
                </a:solidFill>
                <a:effectLst/>
                <a:latin typeface="+mn-lt"/>
                <a:ea typeface="+mn-ea"/>
                <a:cs typeface="+mn-cs"/>
              </a:rPr>
              <a:t>——</a:t>
            </a:r>
            <a:r>
              <a:rPr lang="zh-CN" altLang="en-US" sz="1300" b="0" i="0" kern="1200" dirty="0">
                <a:solidFill>
                  <a:srgbClr val="A2A5B3"/>
                </a:solidFill>
                <a:effectLst/>
                <a:latin typeface="+mn-lt"/>
                <a:ea typeface="+mn-ea"/>
                <a:cs typeface="+mn-cs"/>
              </a:rPr>
              <a:t> </a:t>
            </a:r>
            <a:r>
              <a:rPr lang="en" altLang="zh-CN" sz="1300" b="0" i="0" kern="1200" dirty="0" err="1">
                <a:solidFill>
                  <a:srgbClr val="A2A5B3"/>
                </a:solidFill>
                <a:effectLst/>
                <a:latin typeface="+mn-lt"/>
                <a:ea typeface="+mn-ea"/>
                <a:cs typeface="+mn-cs"/>
              </a:rPr>
              <a:t>EnOS</a:t>
            </a:r>
            <a:r>
              <a:rPr lang="en" altLang="zh-CN" sz="1300" b="0" i="0" kern="1200" dirty="0">
                <a:solidFill>
                  <a:srgbClr val="A2A5B3"/>
                </a:solidFill>
                <a:effectLst/>
                <a:latin typeface="+mn-lt"/>
                <a:ea typeface="+mn-ea"/>
                <a:cs typeface="+mn-cs"/>
              </a:rPr>
              <a:t>™</a:t>
            </a:r>
            <a:r>
              <a:rPr lang="zh-CN" altLang="en" sz="1300" b="0" i="0" kern="1200" dirty="0">
                <a:solidFill>
                  <a:srgbClr val="A2A5B3"/>
                </a:solidFill>
                <a:effectLst/>
                <a:latin typeface="+mn-lt"/>
                <a:ea typeface="+mn-ea"/>
                <a:cs typeface="+mn-cs"/>
              </a:rPr>
              <a:t>，</a:t>
            </a:r>
            <a:r>
              <a:rPr lang="zh-CN" altLang="en-US" sz="1300" b="0" i="0" kern="1200" dirty="0">
                <a:solidFill>
                  <a:srgbClr val="A2A5B3"/>
                </a:solidFill>
                <a:effectLst/>
                <a:latin typeface="+mn-lt"/>
                <a:ea typeface="+mn-ea"/>
                <a:cs typeface="+mn-cs"/>
              </a:rPr>
              <a:t>目前连接管理全球超过 </a:t>
            </a:r>
            <a:r>
              <a:rPr lang="en-US" altLang="zh-CN" sz="1300" b="0" i="0" kern="1200" dirty="0">
                <a:solidFill>
                  <a:srgbClr val="A2A5B3"/>
                </a:solidFill>
                <a:effectLst/>
                <a:latin typeface="+mn-lt"/>
                <a:ea typeface="+mn-ea"/>
                <a:cs typeface="+mn-cs"/>
              </a:rPr>
              <a:t>6000</a:t>
            </a:r>
            <a:r>
              <a:rPr lang="zh-CN" altLang="en-US" sz="1300" b="0" i="0" kern="1200" dirty="0">
                <a:solidFill>
                  <a:srgbClr val="A2A5B3"/>
                </a:solidFill>
                <a:effectLst/>
                <a:latin typeface="+mn-lt"/>
                <a:ea typeface="+mn-ea"/>
                <a:cs typeface="+mn-cs"/>
              </a:rPr>
              <a:t> 万个智能终端设备和超过 </a:t>
            </a:r>
            <a:r>
              <a:rPr lang="en-US" altLang="zh-CN" sz="1300" b="0" i="0" kern="1200" dirty="0">
                <a:solidFill>
                  <a:srgbClr val="A2A5B3"/>
                </a:solidFill>
                <a:effectLst/>
                <a:latin typeface="+mn-lt"/>
                <a:ea typeface="+mn-ea"/>
                <a:cs typeface="+mn-cs"/>
              </a:rPr>
              <a:t>100</a:t>
            </a:r>
            <a:r>
              <a:rPr lang="en" altLang="zh-CN" sz="1300" b="0" i="0" kern="1200" dirty="0">
                <a:solidFill>
                  <a:srgbClr val="A2A5B3"/>
                </a:solidFill>
                <a:effectLst/>
                <a:latin typeface="+mn-lt"/>
                <a:ea typeface="+mn-ea"/>
                <a:cs typeface="+mn-cs"/>
              </a:rPr>
              <a:t>GW</a:t>
            </a:r>
            <a:r>
              <a:rPr lang="zh-CN" altLang="en-US" sz="1300" b="0" i="0" kern="1200" dirty="0">
                <a:solidFill>
                  <a:srgbClr val="A2A5B3"/>
                </a:solidFill>
                <a:effectLst/>
                <a:latin typeface="+mn-lt"/>
                <a:ea typeface="+mn-ea"/>
                <a:cs typeface="+mn-cs"/>
              </a:rPr>
              <a:t> 能源资产。基于 </a:t>
            </a:r>
            <a:r>
              <a:rPr lang="en" altLang="zh-CN" sz="1300" b="0" i="0" kern="1200" dirty="0" err="1">
                <a:solidFill>
                  <a:srgbClr val="A2A5B3"/>
                </a:solidFill>
                <a:effectLst/>
                <a:latin typeface="+mn-lt"/>
                <a:ea typeface="+mn-ea"/>
                <a:cs typeface="+mn-cs"/>
              </a:rPr>
              <a:t>EnOS</a:t>
            </a:r>
            <a:r>
              <a:rPr lang="en" altLang="zh-CN" sz="1300" b="0" i="0" kern="1200" dirty="0">
                <a:solidFill>
                  <a:srgbClr val="A2A5B3"/>
                </a:solidFill>
                <a:effectLst/>
                <a:latin typeface="+mn-lt"/>
                <a:ea typeface="+mn-ea"/>
                <a:cs typeface="+mn-cs"/>
              </a:rPr>
              <a:t>™</a:t>
            </a:r>
            <a:r>
              <a:rPr lang="zh-CN" altLang="en" sz="1300" b="0" i="0" kern="1200" dirty="0">
                <a:solidFill>
                  <a:srgbClr val="A2A5B3"/>
                </a:solidFill>
                <a:effectLst/>
                <a:latin typeface="+mn-lt"/>
                <a:ea typeface="+mn-ea"/>
                <a:cs typeface="+mn-cs"/>
              </a:rPr>
              <a:t>，</a:t>
            </a:r>
            <a:r>
              <a:rPr lang="zh-CN" altLang="en-US" sz="1300" b="0" i="0" kern="1200" dirty="0">
                <a:solidFill>
                  <a:srgbClr val="A2A5B3"/>
                </a:solidFill>
                <a:effectLst/>
                <a:latin typeface="+mn-lt"/>
                <a:ea typeface="+mn-ea"/>
                <a:cs typeface="+mn-cs"/>
              </a:rPr>
              <a:t>远景智能为智慧能源、智慧建筑、智慧工厂、智慧出行和智慧城市等客户提供解决方案和智能产品。</a:t>
            </a:r>
            <a:endParaRPr lang="en-US" altLang="zh-CN" sz="1300" b="0" i="0" kern="1200" dirty="0">
              <a:solidFill>
                <a:srgbClr val="A2A5B3"/>
              </a:solidFill>
              <a:effectLst/>
              <a:latin typeface="+mn-lt"/>
              <a:ea typeface="+mn-ea"/>
              <a:cs typeface="+mn-cs"/>
            </a:endParaRPr>
          </a:p>
          <a:p>
            <a:pPr marL="0" indent="0" algn="l" defTabSz="914400" rtl="0" eaLnBrk="1" fontAlgn="base" latinLnBrk="0" hangingPunct="1">
              <a:lnSpc>
                <a:spcPct val="150000"/>
              </a:lnSpc>
              <a:spcBef>
                <a:spcPts val="1000"/>
              </a:spcBef>
              <a:buFontTx/>
              <a:buNone/>
            </a:pPr>
            <a:r>
              <a:rPr lang="zh-CN" altLang="en-US" sz="1300" b="0" i="0" kern="1200" dirty="0">
                <a:solidFill>
                  <a:srgbClr val="A2A5B3"/>
                </a:solidFill>
                <a:effectLst/>
                <a:latin typeface="+mn-lt"/>
                <a:ea typeface="+mn-ea"/>
                <a:cs typeface="+mn-cs"/>
              </a:rPr>
              <a:t>远景智能积极建设 </a:t>
            </a:r>
            <a:r>
              <a:rPr lang="en" altLang="zh-CN" sz="1300" b="0" i="0" kern="1200" dirty="0" err="1">
                <a:solidFill>
                  <a:srgbClr val="A2A5B3"/>
                </a:solidFill>
                <a:effectLst/>
                <a:latin typeface="+mn-lt"/>
                <a:ea typeface="+mn-ea"/>
                <a:cs typeface="+mn-cs"/>
              </a:rPr>
              <a:t>AIoT</a:t>
            </a:r>
            <a:r>
              <a:rPr lang="zh-CN" altLang="en-US" sz="1300" b="0" i="0" kern="1200" dirty="0">
                <a:solidFill>
                  <a:srgbClr val="A2A5B3"/>
                </a:solidFill>
                <a:effectLst/>
                <a:latin typeface="+mn-lt"/>
                <a:ea typeface="+mn-ea"/>
                <a:cs typeface="+mn-cs"/>
              </a:rPr>
              <a:t> 及智慧城市生态，生态伙伴包括微软、新加坡吉宝集团、</a:t>
            </a:r>
            <a:r>
              <a:rPr lang="en" altLang="zh-CN" sz="1300" b="0" i="0" kern="1200" dirty="0">
                <a:solidFill>
                  <a:srgbClr val="A2A5B3"/>
                </a:solidFill>
                <a:effectLst/>
                <a:latin typeface="+mn-lt"/>
                <a:ea typeface="+mn-ea"/>
                <a:cs typeface="+mn-cs"/>
              </a:rPr>
              <a:t>Sonnen</a:t>
            </a:r>
            <a:r>
              <a:rPr lang="zh-CN" altLang="en" sz="1300" b="0" i="0" kern="1200" dirty="0">
                <a:solidFill>
                  <a:srgbClr val="A2A5B3"/>
                </a:solidFill>
                <a:effectLst/>
                <a:latin typeface="+mn-lt"/>
                <a:ea typeface="+mn-ea"/>
                <a:cs typeface="+mn-cs"/>
              </a:rPr>
              <a:t>、</a:t>
            </a:r>
            <a:r>
              <a:rPr lang="en" altLang="zh-CN" sz="1300" b="0" i="0" kern="1200" dirty="0">
                <a:solidFill>
                  <a:srgbClr val="A2A5B3"/>
                </a:solidFill>
                <a:effectLst/>
                <a:latin typeface="+mn-lt"/>
                <a:ea typeface="+mn-ea"/>
                <a:cs typeface="+mn-cs"/>
              </a:rPr>
              <a:t>ChargePoint</a:t>
            </a:r>
            <a:r>
              <a:rPr lang="zh-CN" altLang="en" sz="1300" b="0" i="0" kern="1200" dirty="0">
                <a:solidFill>
                  <a:srgbClr val="A2A5B3"/>
                </a:solidFill>
                <a:effectLst/>
                <a:latin typeface="+mn-lt"/>
                <a:ea typeface="+mn-ea"/>
                <a:cs typeface="+mn-cs"/>
              </a:rPr>
              <a:t>、</a:t>
            </a:r>
            <a:r>
              <a:rPr lang="en" altLang="zh-CN" sz="1300" b="0" i="0" kern="1200" dirty="0" err="1">
                <a:solidFill>
                  <a:srgbClr val="A2A5B3"/>
                </a:solidFill>
                <a:effectLst/>
                <a:latin typeface="+mn-lt"/>
                <a:ea typeface="+mn-ea"/>
                <a:cs typeface="+mn-cs"/>
              </a:rPr>
              <a:t>Protectwise</a:t>
            </a:r>
            <a:r>
              <a:rPr lang="zh-CN" altLang="en-US" sz="1300" b="0" i="0" kern="1200" dirty="0">
                <a:solidFill>
                  <a:srgbClr val="A2A5B3"/>
                </a:solidFill>
                <a:effectLst/>
                <a:latin typeface="+mn-lt"/>
                <a:ea typeface="+mn-ea"/>
                <a:cs typeface="+mn-cs"/>
              </a:rPr>
              <a:t> 等。</a:t>
            </a:r>
            <a:endParaRPr lang="en-US" altLang="zh-CN" sz="1300" b="0" i="0" kern="1200" dirty="0">
              <a:solidFill>
                <a:srgbClr val="A2A5B3"/>
              </a:solidFill>
              <a:effectLst/>
              <a:latin typeface="+mn-lt"/>
              <a:ea typeface="+mn-ea"/>
              <a:cs typeface="+mn-cs"/>
            </a:endParaRPr>
          </a:p>
          <a:p>
            <a:pPr marL="0" indent="0" algn="l" defTabSz="914400" rtl="0" eaLnBrk="1" fontAlgn="base" latinLnBrk="0" hangingPunct="1">
              <a:lnSpc>
                <a:spcPct val="150000"/>
              </a:lnSpc>
              <a:spcBef>
                <a:spcPts val="1000"/>
              </a:spcBef>
              <a:buFontTx/>
              <a:buNone/>
            </a:pPr>
            <a:endParaRPr lang="en-US" altLang="zh-CN" sz="1200" kern="1200" dirty="0">
              <a:solidFill>
                <a:schemeClr val="bg1">
                  <a:lumMod val="50000"/>
                </a:schemeClr>
              </a:solidFill>
              <a:latin typeface="+mn-ea"/>
              <a:ea typeface="+mn-ea"/>
              <a:cs typeface="Arial" panose="020B0604020202020204" pitchFamily="34" charset="0"/>
            </a:endParaRPr>
          </a:p>
          <a:p>
            <a:pPr marL="0" indent="0" algn="l" defTabSz="457200" rtl="0" eaLnBrk="1" latinLnBrk="0" hangingPunct="1">
              <a:lnSpc>
                <a:spcPct val="90000"/>
              </a:lnSpc>
              <a:spcBef>
                <a:spcPts val="1000"/>
              </a:spcBef>
              <a:buFont typeface="Arial" panose="020B0604020202020204" pitchFamily="34" charset="0"/>
              <a:buNone/>
              <a:tabLst/>
            </a:pPr>
            <a:r>
              <a:rPr lang="zh-CN" altLang="en-US" sz="1400" b="1" kern="1200" dirty="0">
                <a:solidFill>
                  <a:srgbClr val="D7D9DF"/>
                </a:solidFill>
                <a:latin typeface="+mj-lt"/>
                <a:ea typeface="+mn-ea"/>
                <a:cs typeface="Arial" panose="020B0604020202020204" pitchFamily="34" charset="0"/>
              </a:rPr>
              <a:t>更多信息</a:t>
            </a:r>
            <a:endParaRPr lang="en-US" altLang="zh-CN" sz="1400" b="1" kern="1200" dirty="0">
              <a:solidFill>
                <a:srgbClr val="D7D9DF"/>
              </a:solidFill>
              <a:latin typeface="+mj-lt"/>
              <a:ea typeface="+mn-ea"/>
              <a:cs typeface="Arial" panose="020B0604020202020204" pitchFamily="34" charset="0"/>
            </a:endParaRPr>
          </a:p>
          <a:p>
            <a:pPr marL="0" marR="0" indent="0" algn="l" defTabSz="457200" rtl="0" eaLnBrk="1" fontAlgn="auto" latinLnBrk="0" hangingPunct="1">
              <a:lnSpc>
                <a:spcPct val="150000"/>
              </a:lnSpc>
              <a:spcBef>
                <a:spcPts val="1000"/>
              </a:spcBef>
              <a:spcAft>
                <a:spcPts val="0"/>
              </a:spcAft>
              <a:buClrTx/>
              <a:buSzTx/>
              <a:buFont typeface="Arial" panose="020B0604020202020204" pitchFamily="34" charset="0"/>
              <a:buNone/>
              <a:tabLst/>
              <a:defRPr/>
            </a:pPr>
            <a:r>
              <a:rPr lang="zh-CN" altLang="en-US" sz="1200" kern="1200" dirty="0">
                <a:solidFill>
                  <a:srgbClr val="A0A6B3"/>
                </a:solidFill>
                <a:latin typeface="+mn-lt"/>
                <a:ea typeface="+mn-ea"/>
                <a:cs typeface="Arial" panose="020B0604020202020204" pitchFamily="34" charset="0"/>
              </a:rPr>
              <a:t>要了解有关 </a:t>
            </a:r>
            <a:r>
              <a:rPr lang="en" altLang="zh-CN" sz="1200" kern="1200" dirty="0" err="1">
                <a:solidFill>
                  <a:srgbClr val="A0A6B3"/>
                </a:solidFill>
                <a:latin typeface="+mn-lt"/>
                <a:ea typeface="+mn-ea"/>
                <a:cs typeface="Arial" panose="020B0604020202020204" pitchFamily="34" charset="0"/>
              </a:rPr>
              <a:t>EnOS</a:t>
            </a:r>
            <a:r>
              <a:rPr lang="en" altLang="zh-CN" sz="1200" kern="1200" dirty="0">
                <a:solidFill>
                  <a:srgbClr val="A0A6B3"/>
                </a:solidFill>
                <a:latin typeface="+mn-lt"/>
                <a:ea typeface="+mn-ea"/>
                <a:cs typeface="Arial" panose="020B0604020202020204" pitchFamily="34" charset="0"/>
              </a:rPr>
              <a:t>™</a:t>
            </a:r>
            <a:r>
              <a:rPr lang="zh-CN" altLang="en-US" sz="1200" kern="1200" dirty="0">
                <a:solidFill>
                  <a:srgbClr val="A0A6B3"/>
                </a:solidFill>
                <a:latin typeface="+mn-lt"/>
                <a:ea typeface="+mn-ea"/>
                <a:cs typeface="Arial" panose="020B0604020202020204" pitchFamily="34" charset="0"/>
              </a:rPr>
              <a:t> 的更多信息，请联系 </a:t>
            </a:r>
            <a:r>
              <a:rPr lang="en-US" altLang="zh-CN" sz="1200" kern="1200" dirty="0">
                <a:solidFill>
                  <a:srgbClr val="A0A6B3"/>
                </a:solidFill>
                <a:latin typeface="+mn-lt"/>
                <a:ea typeface="+mn-ea"/>
                <a:cs typeface="Arial" panose="020B0604020202020204" pitchFamily="34" charset="0"/>
              </a:rPr>
              <a:t>Envision</a:t>
            </a:r>
            <a:r>
              <a:rPr lang="zh-CN" altLang="en-US" sz="1200" kern="1200" dirty="0">
                <a:solidFill>
                  <a:srgbClr val="A0A6B3"/>
                </a:solidFill>
                <a:latin typeface="+mn-lt"/>
                <a:ea typeface="+mn-ea"/>
                <a:cs typeface="Arial" panose="020B0604020202020204" pitchFamily="34" charset="0"/>
              </a:rPr>
              <a:t> 销售代表或 </a:t>
            </a:r>
            <a:r>
              <a:rPr lang="en-US" altLang="zh-CN" sz="1200" kern="1200" dirty="0">
                <a:solidFill>
                  <a:srgbClr val="A0A6B3"/>
                </a:solidFill>
                <a:latin typeface="+mn-lt"/>
                <a:ea typeface="+mn-ea"/>
                <a:cs typeface="Arial" panose="020B0604020202020204" pitchFamily="34" charset="0"/>
              </a:rPr>
              <a:t>Envision</a:t>
            </a:r>
            <a:r>
              <a:rPr lang="zh-CN" altLang="en-US" sz="1200" kern="1200" dirty="0">
                <a:solidFill>
                  <a:srgbClr val="A0A6B3"/>
                </a:solidFill>
                <a:latin typeface="+mn-lt"/>
                <a:ea typeface="+mn-ea"/>
                <a:cs typeface="Arial" panose="020B0604020202020204" pitchFamily="34" charset="0"/>
              </a:rPr>
              <a:t> 业务合作伙伴，或访问以下网站：</a:t>
            </a:r>
            <a:r>
              <a:rPr lang="en-US" altLang="zh-CN" sz="1200" kern="1200" dirty="0">
                <a:solidFill>
                  <a:srgbClr val="0C85FF"/>
                </a:solidFill>
                <a:latin typeface="+mn-ea"/>
                <a:ea typeface="+mn-ea"/>
                <a:cs typeface="Arial" panose="020B0604020202020204" pitchFamily="34" charset="0"/>
                <a:hlinkClick r:id="rId3">
                  <a:extLst>
                    <a:ext uri="{A12FA001-AC4F-418D-AE19-62706E023703}">
                      <ahyp:hlinkClr xmlns:ahyp="http://schemas.microsoft.com/office/drawing/2018/hyperlinkcolor" val="tx"/>
                    </a:ext>
                  </a:extLst>
                </a:hlinkClick>
              </a:rPr>
              <a:t>http://www.envision-digital.com/meet-enos/</a:t>
            </a:r>
            <a:endParaRPr lang="zh-CN" altLang="en-US" sz="1200" kern="1200" dirty="0">
              <a:solidFill>
                <a:srgbClr val="0C85FF"/>
              </a:solidFill>
              <a:latin typeface="+mn-ea"/>
              <a:ea typeface="+mn-ea"/>
              <a:cs typeface="Arial" panose="020B0604020202020204" pitchFamily="34" charset="0"/>
            </a:endParaRPr>
          </a:p>
          <a:p>
            <a:pPr marL="0" indent="0" algn="just" defTabSz="457200">
              <a:buClr>
                <a:schemeClr val="tx1">
                  <a:lumMod val="50000"/>
                  <a:lumOff val="50000"/>
                </a:schemeClr>
              </a:buClr>
              <a:buNone/>
            </a:pPr>
            <a:endParaRPr lang="en-US" altLang="zh-CN" sz="1200" kern="1200" dirty="0">
              <a:solidFill>
                <a:schemeClr val="bg1">
                  <a:lumMod val="50000"/>
                </a:schemeClr>
              </a:solidFill>
              <a:latin typeface="+mn-ea"/>
              <a:ea typeface="+mn-ea"/>
              <a:cs typeface="Arial" panose="020B0604020202020204" pitchFamily="34" charset="0"/>
            </a:endParaRPr>
          </a:p>
        </p:txBody>
      </p:sp>
    </p:spTree>
    <p:extLst>
      <p:ext uri="{BB962C8B-B14F-4D97-AF65-F5344CB8AC3E}">
        <p14:creationId xmlns:p14="http://schemas.microsoft.com/office/powerpoint/2010/main" val="1354247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Page Style B">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11A05D9-5EB8-4A61-8382-063F951C25A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b="-122"/>
          <a:stretch/>
        </p:blipFill>
        <p:spPr>
          <a:xfrm>
            <a:off x="1" y="0"/>
            <a:ext cx="12192000" cy="6438122"/>
          </a:xfrm>
          <a:prstGeom prst="rect">
            <a:avLst/>
          </a:prstGeom>
        </p:spPr>
      </p:pic>
      <p:sp>
        <p:nvSpPr>
          <p:cNvPr id="4" name="标题 1">
            <a:extLst>
              <a:ext uri="{FF2B5EF4-FFF2-40B4-BE49-F238E27FC236}">
                <a16:creationId xmlns:a16="http://schemas.microsoft.com/office/drawing/2014/main" id="{E8F57715-CB90-4F25-BCB2-ADD28343E197}"/>
              </a:ext>
            </a:extLst>
          </p:cNvPr>
          <p:cNvSpPr>
            <a:spLocks noGrp="1"/>
          </p:cNvSpPr>
          <p:nvPr>
            <p:ph type="ctrTitle" hasCustomPrompt="1"/>
          </p:nvPr>
        </p:nvSpPr>
        <p:spPr>
          <a:xfrm>
            <a:off x="6381751" y="1143000"/>
            <a:ext cx="4960018" cy="2286000"/>
          </a:xfrm>
          <a:prstGeom prst="rect">
            <a:avLst/>
          </a:prstGeom>
        </p:spPr>
        <p:txBody>
          <a:bodyPr anchor="t">
            <a:normAutofit/>
          </a:bodyPr>
          <a:lstStyle>
            <a:lvl1pPr algn="l">
              <a:defRPr sz="3600" b="0" baseline="0">
                <a:solidFill>
                  <a:schemeClr val="bg1"/>
                </a:solidFill>
                <a:latin typeface="Calibri Light" panose="020F0302020204030204" pitchFamily="34" charset="0"/>
                <a:ea typeface="微软雅黑 Light" panose="020B0502040204020203" pitchFamily="34" charset="-122"/>
                <a:cs typeface="Calibri" panose="020F0502020204030204" pitchFamily="34" charset="0"/>
              </a:defRPr>
            </a:lvl1pPr>
          </a:lstStyle>
          <a:p>
            <a:r>
              <a:rPr kumimoji="1" lang="en-US" altLang="zh-CN" dirty="0"/>
              <a:t>Main Title</a:t>
            </a:r>
            <a:endParaRPr kumimoji="1" lang="zh-CN" altLang="en-US" dirty="0"/>
          </a:p>
        </p:txBody>
      </p:sp>
      <p:cxnSp>
        <p:nvCxnSpPr>
          <p:cNvPr id="6" name="直接连接符 5">
            <a:extLst>
              <a:ext uri="{FF2B5EF4-FFF2-40B4-BE49-F238E27FC236}">
                <a16:creationId xmlns:a16="http://schemas.microsoft.com/office/drawing/2014/main" id="{494596E9-9E23-4E80-A360-338518E74494}"/>
              </a:ext>
            </a:extLst>
          </p:cNvPr>
          <p:cNvCxnSpPr>
            <a:cxnSpLocks/>
          </p:cNvCxnSpPr>
          <p:nvPr userDrawn="1"/>
        </p:nvCxnSpPr>
        <p:spPr>
          <a:xfrm>
            <a:off x="6261101" y="825500"/>
            <a:ext cx="0" cy="1219200"/>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8" name="副标题 2">
            <a:extLst>
              <a:ext uri="{FF2B5EF4-FFF2-40B4-BE49-F238E27FC236}">
                <a16:creationId xmlns:a16="http://schemas.microsoft.com/office/drawing/2014/main" id="{EB50BA7C-C3B6-4F11-9B7C-46CB5E32E90F}"/>
              </a:ext>
            </a:extLst>
          </p:cNvPr>
          <p:cNvSpPr>
            <a:spLocks noGrp="1"/>
          </p:cNvSpPr>
          <p:nvPr>
            <p:ph type="subTitle" idx="1" hasCustomPrompt="1"/>
          </p:nvPr>
        </p:nvSpPr>
        <p:spPr>
          <a:xfrm>
            <a:off x="3000375" y="838845"/>
            <a:ext cx="3140075" cy="608309"/>
          </a:xfrm>
          <a:prstGeom prst="rect">
            <a:avLst/>
          </a:prstGeom>
        </p:spPr>
        <p:txBody>
          <a:bodyPr anchor="t">
            <a:normAutofit/>
          </a:bodyPr>
          <a:lstStyle>
            <a:lvl1pPr marL="0" indent="0" algn="r">
              <a:buNone/>
              <a:defRPr sz="1800" b="0" baseline="0">
                <a:solidFill>
                  <a:schemeClr val="bg1">
                    <a:alpha val="80000"/>
                  </a:schemeClr>
                </a:solidFill>
                <a:latin typeface="Calibri" panose="020F0502020204030204" pitchFamily="34" charset="0"/>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dirty="0"/>
              <a:t>Subtitle</a:t>
            </a:r>
            <a:endParaRPr kumimoji="1" lang="zh-CN" altLang="en-US" dirty="0"/>
          </a:p>
        </p:txBody>
      </p:sp>
    </p:spTree>
    <p:extLst>
      <p:ext uri="{BB962C8B-B14F-4D97-AF65-F5344CB8AC3E}">
        <p14:creationId xmlns:p14="http://schemas.microsoft.com/office/powerpoint/2010/main" val="164501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Page Style B">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F2A458DA-8CE2-E94A-855E-926271601C5A}"/>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l="12571" r="17334"/>
          <a:stretch/>
        </p:blipFill>
        <p:spPr>
          <a:xfrm rot="5400000">
            <a:off x="2892941" y="-2892943"/>
            <a:ext cx="6406114" cy="12192001"/>
          </a:xfrm>
          <a:prstGeom prst="rect">
            <a:avLst/>
          </a:prstGeom>
        </p:spPr>
      </p:pic>
      <p:sp>
        <p:nvSpPr>
          <p:cNvPr id="11" name="矩形 10">
            <a:extLst>
              <a:ext uri="{FF2B5EF4-FFF2-40B4-BE49-F238E27FC236}">
                <a16:creationId xmlns:a16="http://schemas.microsoft.com/office/drawing/2014/main" id="{095C5BC8-B2E5-5049-BDF1-F71344E80927}"/>
              </a:ext>
            </a:extLst>
          </p:cNvPr>
          <p:cNvSpPr/>
          <p:nvPr userDrawn="1"/>
        </p:nvSpPr>
        <p:spPr>
          <a:xfrm>
            <a:off x="-3" y="1"/>
            <a:ext cx="12192000" cy="6406114"/>
          </a:xfrm>
          <a:prstGeom prst="rect">
            <a:avLst/>
          </a:prstGeom>
          <a:gradFill>
            <a:gsLst>
              <a:gs pos="0">
                <a:schemeClr val="tx1">
                  <a:alpha val="27000"/>
                </a:schemeClr>
              </a:gs>
              <a:gs pos="100000">
                <a:schemeClr val="tx1">
                  <a:alpha val="13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4800" dirty="0"/>
          </a:p>
        </p:txBody>
      </p:sp>
      <p:sp>
        <p:nvSpPr>
          <p:cNvPr id="4" name="标题 1">
            <a:extLst>
              <a:ext uri="{FF2B5EF4-FFF2-40B4-BE49-F238E27FC236}">
                <a16:creationId xmlns:a16="http://schemas.microsoft.com/office/drawing/2014/main" id="{E8F57715-CB90-4F25-BCB2-ADD28343E197}"/>
              </a:ext>
            </a:extLst>
          </p:cNvPr>
          <p:cNvSpPr>
            <a:spLocks noGrp="1"/>
          </p:cNvSpPr>
          <p:nvPr>
            <p:ph type="ctrTitle" hasCustomPrompt="1"/>
          </p:nvPr>
        </p:nvSpPr>
        <p:spPr>
          <a:xfrm>
            <a:off x="819477" y="3232874"/>
            <a:ext cx="8205710" cy="439867"/>
          </a:xfrm>
          <a:prstGeom prst="rect">
            <a:avLst/>
          </a:prstGeom>
        </p:spPr>
        <p:txBody>
          <a:bodyPr anchor="t">
            <a:noAutofit/>
          </a:bodyPr>
          <a:lstStyle>
            <a:lvl1pPr marL="0" marR="0" indent="0" algn="l" defTabSz="914400" rtl="0" eaLnBrk="1" fontAlgn="auto" latinLnBrk="0" hangingPunct="1">
              <a:lnSpc>
                <a:spcPct val="90000"/>
              </a:lnSpc>
              <a:spcBef>
                <a:spcPct val="0"/>
              </a:spcBef>
              <a:spcAft>
                <a:spcPts val="0"/>
              </a:spcAft>
              <a:buClrTx/>
              <a:buSzTx/>
              <a:buFontTx/>
              <a:buNone/>
              <a:tabLst/>
              <a:defRPr sz="2800" b="0" baseline="0">
                <a:solidFill>
                  <a:schemeClr val="bg1"/>
                </a:solidFill>
                <a:latin typeface="Calibri Light" panose="020F0302020204030204" pitchFamily="34" charset="0"/>
                <a:ea typeface="微软雅黑 Light" panose="020B0502040204020203" pitchFamily="34" charset="-122"/>
                <a:cs typeface="Calibri" panose="020F050202020403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en-US" altLang="zh-CN" dirty="0"/>
              <a:t>Main Title</a:t>
            </a:r>
            <a:endParaRPr kumimoji="1" lang="zh-CN" altLang="en-US" dirty="0"/>
          </a:p>
        </p:txBody>
      </p:sp>
      <p:sp>
        <p:nvSpPr>
          <p:cNvPr id="15" name="副标题 2">
            <a:extLst>
              <a:ext uri="{FF2B5EF4-FFF2-40B4-BE49-F238E27FC236}">
                <a16:creationId xmlns:a16="http://schemas.microsoft.com/office/drawing/2014/main" id="{76894E6E-2359-864A-ACCA-9A1EF0476944}"/>
              </a:ext>
            </a:extLst>
          </p:cNvPr>
          <p:cNvSpPr>
            <a:spLocks noGrp="1"/>
          </p:cNvSpPr>
          <p:nvPr>
            <p:ph type="subTitle" idx="1" hasCustomPrompt="1"/>
          </p:nvPr>
        </p:nvSpPr>
        <p:spPr>
          <a:xfrm>
            <a:off x="819478" y="3623046"/>
            <a:ext cx="8300460" cy="348322"/>
          </a:xfrm>
          <a:prstGeom prst="rect">
            <a:avLst/>
          </a:prstGeom>
        </p:spPr>
        <p:txBody>
          <a:bodyPr>
            <a:noAutofit/>
          </a:bodyPr>
          <a:lstStyle>
            <a:lvl1pPr marL="0" indent="0" algn="l">
              <a:buNone/>
              <a:defRPr sz="2400" baseline="0">
                <a:solidFill>
                  <a:schemeClr val="bg1"/>
                </a:solidFill>
                <a:latin typeface="Calibri Light" panose="020F0302020204030204" pitchFamily="34" charset="0"/>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dirty="0"/>
              <a:t>Subtitle</a:t>
            </a:r>
            <a:endParaRPr kumimoji="1" lang="zh-CN" altLang="en-US" dirty="0"/>
          </a:p>
        </p:txBody>
      </p:sp>
    </p:spTree>
    <p:extLst>
      <p:ext uri="{BB962C8B-B14F-4D97-AF65-F5344CB8AC3E}">
        <p14:creationId xmlns:p14="http://schemas.microsoft.com/office/powerpoint/2010/main" val="178524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ogan_CHS">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9FD7D0E4-594E-1447-B4AE-1752DB5D8D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2" cy="6416081"/>
          </a:xfrm>
          <a:prstGeom prst="rect">
            <a:avLst/>
          </a:prstGeom>
        </p:spPr>
      </p:pic>
    </p:spTree>
    <p:extLst>
      <p:ext uri="{BB962C8B-B14F-4D97-AF65-F5344CB8AC3E}">
        <p14:creationId xmlns:p14="http://schemas.microsoft.com/office/powerpoint/2010/main" val="2910360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ogan_EN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C08A94C-135D-2746-9F80-DDCE9A30299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
            <a:ext cx="12192000" cy="6416080"/>
          </a:xfrm>
          <a:prstGeom prst="rect">
            <a:avLst/>
          </a:prstGeom>
        </p:spPr>
      </p:pic>
    </p:spTree>
    <p:extLst>
      <p:ext uri="{BB962C8B-B14F-4D97-AF65-F5344CB8AC3E}">
        <p14:creationId xmlns:p14="http://schemas.microsoft.com/office/powerpoint/2010/main" val="2842715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5DA7C45-20A3-A049-9C9D-C9DEAB5B8901}"/>
              </a:ext>
            </a:extLst>
          </p:cNvPr>
          <p:cNvSpPr/>
          <p:nvPr userDrawn="1"/>
        </p:nvSpPr>
        <p:spPr>
          <a:xfrm>
            <a:off x="5227292" y="1678500"/>
            <a:ext cx="720000" cy="72000"/>
          </a:xfrm>
          <a:prstGeom prst="rect">
            <a:avLst/>
          </a:prstGeom>
          <a:gradFill>
            <a:gsLst>
              <a:gs pos="2000">
                <a:srgbClr val="00B0F0"/>
              </a:gs>
              <a:gs pos="53000">
                <a:srgbClr val="0070C0"/>
              </a:gs>
              <a:gs pos="100000">
                <a:srgbClr val="7030A0"/>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12">
            <a:extLst>
              <a:ext uri="{FF2B5EF4-FFF2-40B4-BE49-F238E27FC236}">
                <a16:creationId xmlns:a16="http://schemas.microsoft.com/office/drawing/2014/main" id="{1C019104-8709-6F4B-BC95-2EE0678F3622}"/>
              </a:ext>
            </a:extLst>
          </p:cNvPr>
          <p:cNvSpPr>
            <a:spLocks noGrp="1"/>
          </p:cNvSpPr>
          <p:nvPr>
            <p:ph type="title" hasCustomPrompt="1"/>
          </p:nvPr>
        </p:nvSpPr>
        <p:spPr>
          <a:xfrm>
            <a:off x="5099276" y="586749"/>
            <a:ext cx="6464074" cy="732097"/>
          </a:xfrm>
        </p:spPr>
        <p:txBody>
          <a:bodyPr anchor="b"/>
          <a:lstStyle>
            <a:lvl1pPr>
              <a:defRPr b="1" i="0" baseline="0">
                <a:solidFill>
                  <a:srgbClr val="3E3E47"/>
                </a:solidFill>
                <a:latin typeface="Arial" panose="020B0604020202020204" pitchFamily="34" charset="0"/>
                <a:ea typeface="Microsoft YaHei" panose="020B0503020204020204" pitchFamily="34" charset="-122"/>
              </a:defRPr>
            </a:lvl1pPr>
          </a:lstStyle>
          <a:p>
            <a:r>
              <a:rPr kumimoji="1" lang="en-US" altLang="zh-CN" dirty="0"/>
              <a:t>Table</a:t>
            </a:r>
            <a:r>
              <a:rPr kumimoji="1" lang="zh-CN" altLang="en-US" dirty="0"/>
              <a:t> </a:t>
            </a:r>
            <a:r>
              <a:rPr kumimoji="1" lang="en-US" altLang="zh-CN" dirty="0"/>
              <a:t>of</a:t>
            </a:r>
            <a:r>
              <a:rPr kumimoji="1" lang="zh-CN" altLang="en-US" dirty="0"/>
              <a:t> </a:t>
            </a:r>
            <a:r>
              <a:rPr kumimoji="1" lang="en-US" altLang="zh-CN" dirty="0"/>
              <a:t>Contents</a:t>
            </a:r>
            <a:endParaRPr kumimoji="1" lang="zh-CN" altLang="en-US" dirty="0"/>
          </a:p>
        </p:txBody>
      </p:sp>
      <p:sp>
        <p:nvSpPr>
          <p:cNvPr id="5" name="文本占位符 16">
            <a:extLst>
              <a:ext uri="{FF2B5EF4-FFF2-40B4-BE49-F238E27FC236}">
                <a16:creationId xmlns:a16="http://schemas.microsoft.com/office/drawing/2014/main" id="{2EC0BDF4-1542-A34E-AEDE-593E80CA49E9}"/>
              </a:ext>
            </a:extLst>
          </p:cNvPr>
          <p:cNvSpPr>
            <a:spLocks noGrp="1"/>
          </p:cNvSpPr>
          <p:nvPr>
            <p:ph type="body" sz="quarter" idx="10" hasCustomPrompt="1"/>
          </p:nvPr>
        </p:nvSpPr>
        <p:spPr>
          <a:xfrm>
            <a:off x="5099050" y="2110154"/>
            <a:ext cx="6464300" cy="3956595"/>
          </a:xfrm>
        </p:spPr>
        <p:txBody>
          <a:bodyPr>
            <a:normAutofit/>
          </a:bodyPr>
          <a:lstStyle>
            <a:lvl1pPr marL="285750" marR="0" indent="-285750" algn="l" defTabSz="914400" rtl="0" eaLnBrk="1" fontAlgn="auto" latinLnBrk="0" hangingPunct="1">
              <a:lnSpc>
                <a:spcPct val="90000"/>
              </a:lnSpc>
              <a:spcBef>
                <a:spcPts val="2800"/>
              </a:spcBef>
              <a:spcAft>
                <a:spcPts val="0"/>
              </a:spcAft>
              <a:buClr>
                <a:srgbClr val="0E8DE8"/>
              </a:buClr>
              <a:buSzTx/>
              <a:buFont typeface="Arial" panose="020B0604020202020204" pitchFamily="34" charset="0"/>
              <a:buChar char="•"/>
              <a:tabLst/>
              <a:defRPr kumimoji="1" lang="en-US" altLang="zh-CN" sz="1800" b="0" i="0" kern="1200" baseline="0" dirty="0" smtClean="0">
                <a:solidFill>
                  <a:schemeClr val="tx2"/>
                </a:solidFill>
                <a:latin typeface="Calibri" panose="020F0502020204030204" pitchFamily="34" charset="0"/>
                <a:ea typeface="微软雅黑" panose="020B0503020204020204" pitchFamily="34" charset="-122"/>
                <a:cs typeface="Arial" charset="0"/>
              </a:defRPr>
            </a:lvl1pPr>
          </a:lstStyle>
          <a:p>
            <a:pPr lvl="0"/>
            <a:r>
              <a:rPr kumimoji="1" lang="en-US" altLang="zh-CN" dirty="0"/>
              <a:t>Title</a:t>
            </a:r>
            <a:r>
              <a:rPr kumimoji="1" lang="zh-CN" altLang="en-US" dirty="0"/>
              <a:t> </a:t>
            </a:r>
            <a:r>
              <a:rPr kumimoji="1" lang="en-US" altLang="zh-CN" dirty="0"/>
              <a:t>1</a:t>
            </a:r>
            <a:endParaRPr kumimoji="1" lang="zh-CN" altLang="en-US" dirty="0"/>
          </a:p>
          <a:p>
            <a:pPr lvl="0"/>
            <a:r>
              <a:rPr kumimoji="1" lang="en-US" altLang="zh-CN" dirty="0"/>
              <a:t>Title</a:t>
            </a:r>
            <a:r>
              <a:rPr kumimoji="1" lang="zh-CN" altLang="en-US" dirty="0"/>
              <a:t> </a:t>
            </a:r>
            <a:r>
              <a:rPr kumimoji="1" lang="en-US" altLang="zh-CN" dirty="0"/>
              <a:t>2</a:t>
            </a:r>
            <a:endParaRPr kumimoji="1" lang="zh-CN" altLang="en-US" dirty="0"/>
          </a:p>
          <a:p>
            <a:pPr lvl="0"/>
            <a:r>
              <a:rPr kumimoji="1" lang="en-US" altLang="zh-CN" dirty="0"/>
              <a:t>Title</a:t>
            </a:r>
            <a:r>
              <a:rPr kumimoji="1" lang="zh-CN" altLang="en-US" dirty="0"/>
              <a:t> </a:t>
            </a:r>
            <a:r>
              <a:rPr kumimoji="1" lang="en-US" altLang="zh-CN" dirty="0"/>
              <a:t>3</a:t>
            </a:r>
            <a:endParaRPr kumimoji="1" lang="zh-CN" altLang="en-US" dirty="0"/>
          </a:p>
          <a:p>
            <a:pPr lvl="0"/>
            <a:r>
              <a:rPr kumimoji="1" lang="en-US" altLang="zh-CN" dirty="0"/>
              <a:t>Title</a:t>
            </a:r>
            <a:r>
              <a:rPr kumimoji="1" lang="zh-CN" altLang="en-US" dirty="0"/>
              <a:t> </a:t>
            </a:r>
            <a:r>
              <a:rPr kumimoji="1" lang="en-US" altLang="zh-CN" dirty="0"/>
              <a:t>4</a:t>
            </a:r>
            <a:endParaRPr kumimoji="1" lang="zh-CN" altLang="en-US" dirty="0"/>
          </a:p>
        </p:txBody>
      </p:sp>
      <p:sp>
        <p:nvSpPr>
          <p:cNvPr id="6" name="图片占位符 2">
            <a:extLst>
              <a:ext uri="{FF2B5EF4-FFF2-40B4-BE49-F238E27FC236}">
                <a16:creationId xmlns:a16="http://schemas.microsoft.com/office/drawing/2014/main" id="{67CB6E9C-760D-9F4D-8755-3EA354356FF5}"/>
              </a:ext>
            </a:extLst>
          </p:cNvPr>
          <p:cNvSpPr>
            <a:spLocks noGrp="1"/>
          </p:cNvSpPr>
          <p:nvPr>
            <p:ph type="pic" sz="quarter" idx="11" hasCustomPrompt="1"/>
          </p:nvPr>
        </p:nvSpPr>
        <p:spPr>
          <a:xfrm>
            <a:off x="0" y="0"/>
            <a:ext cx="4659313" cy="6400800"/>
          </a:xfrm>
        </p:spPr>
        <p:txBody>
          <a:bodyPr/>
          <a:lstStyle>
            <a:lvl1pPr marL="0" indent="0">
              <a:buNone/>
              <a:defRPr baseline="0"/>
            </a:lvl1pPr>
          </a:lstStyle>
          <a:p>
            <a:r>
              <a:rPr kumimoji="1" lang="en-US" altLang="zh-CN" dirty="0"/>
              <a:t>Insert Cover Picture Here</a:t>
            </a:r>
            <a:endParaRPr kumimoji="1" lang="zh-CN" altLang="en-US" dirty="0"/>
          </a:p>
        </p:txBody>
      </p:sp>
    </p:spTree>
    <p:extLst>
      <p:ext uri="{BB962C8B-B14F-4D97-AF65-F5344CB8AC3E}">
        <p14:creationId xmlns:p14="http://schemas.microsoft.com/office/powerpoint/2010/main" val="1242984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Cover">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8205F3CC-D14E-D64A-90BA-E1069DA1E4A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921369" y="305433"/>
            <a:ext cx="8393723" cy="6295292"/>
          </a:xfrm>
          <a:prstGeom prst="rect">
            <a:avLst/>
          </a:prstGeom>
        </p:spPr>
      </p:pic>
      <p:pic>
        <p:nvPicPr>
          <p:cNvPr id="4" name="图片 3">
            <a:extLst>
              <a:ext uri="{FF2B5EF4-FFF2-40B4-BE49-F238E27FC236}">
                <a16:creationId xmlns:a16="http://schemas.microsoft.com/office/drawing/2014/main" id="{330BA77A-C1A6-B54C-8836-0B5342BD30E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53397" y="2227291"/>
            <a:ext cx="3173208" cy="933958"/>
          </a:xfrm>
          <a:prstGeom prst="rect">
            <a:avLst/>
          </a:prstGeom>
        </p:spPr>
      </p:pic>
      <p:sp>
        <p:nvSpPr>
          <p:cNvPr id="6" name="标题 1">
            <a:extLst>
              <a:ext uri="{FF2B5EF4-FFF2-40B4-BE49-F238E27FC236}">
                <a16:creationId xmlns:a16="http://schemas.microsoft.com/office/drawing/2014/main" id="{3A6B9C28-24B2-A448-A952-938E875D8848}"/>
              </a:ext>
            </a:extLst>
          </p:cNvPr>
          <p:cNvSpPr>
            <a:spLocks noGrp="1"/>
          </p:cNvSpPr>
          <p:nvPr>
            <p:ph type="title" hasCustomPrompt="1"/>
          </p:nvPr>
        </p:nvSpPr>
        <p:spPr>
          <a:xfrm>
            <a:off x="4747097" y="3453079"/>
            <a:ext cx="6855943" cy="2539160"/>
          </a:xfrm>
        </p:spPr>
        <p:txBody>
          <a:bodyPr anchor="t">
            <a:normAutofit/>
          </a:bodyPr>
          <a:lstStyle>
            <a:lvl1pPr marL="0" algn="l" defTabSz="914400" rtl="0" eaLnBrk="1" latinLnBrk="0" hangingPunct="1">
              <a:lnSpc>
                <a:spcPct val="90000"/>
              </a:lnSpc>
              <a:spcBef>
                <a:spcPct val="0"/>
              </a:spcBef>
              <a:buNone/>
              <a:defRPr kumimoji="1" lang="zh-CN" altLang="en-US" sz="4400" b="1" i="0" kern="1200" baseline="0" dirty="0">
                <a:solidFill>
                  <a:srgbClr val="3E3E47"/>
                </a:solidFill>
                <a:latin typeface="Arial" panose="020B0604020202020204" pitchFamily="34" charset="0"/>
                <a:ea typeface="Microsoft YaHei" panose="020B0503020204020204" pitchFamily="34" charset="-122"/>
                <a:cs typeface="+mj-cs"/>
              </a:defRPr>
            </a:lvl1pPr>
          </a:lstStyle>
          <a:p>
            <a:r>
              <a:rPr kumimoji="1" lang="en-US" altLang="zh-CN" dirty="0"/>
              <a:t>Chapter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198211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image" Target="../media/image2.svg"/><Relationship Id="rId2" Type="http://schemas.openxmlformats.org/officeDocument/2006/relationships/slideLayout" Target="../slideLayouts/slideLayout9.xml"/><Relationship Id="rId16"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theme" Target="../theme/theme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6" Type="http://schemas.openxmlformats.org/officeDocument/2006/relationships/image" Target="../media/image2.svg"/><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image" Target="../media/image1.png"/><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C025151-51E1-454A-994F-CD764028F26B}"/>
              </a:ext>
            </a:extLst>
          </p:cNvPr>
          <p:cNvSpPr/>
          <p:nvPr userDrawn="1"/>
        </p:nvSpPr>
        <p:spPr>
          <a:xfrm>
            <a:off x="-4463" y="6414196"/>
            <a:ext cx="1804688" cy="443804"/>
          </a:xfrm>
          <a:prstGeom prst="rect">
            <a:avLst/>
          </a:prstGeom>
          <a:solidFill>
            <a:srgbClr val="FD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8" name="图形 7">
            <a:extLst>
              <a:ext uri="{FF2B5EF4-FFF2-40B4-BE49-F238E27FC236}">
                <a16:creationId xmlns:a16="http://schemas.microsoft.com/office/drawing/2014/main" id="{7A2A437B-AFE4-4C10-955F-91E0DFE9EED9}"/>
              </a:ext>
            </a:extLst>
          </p:cNvPr>
          <p:cNvPicPr>
            <a:picLocks noChangeAspect="1"/>
          </p:cNvPicPr>
          <p:nvPr userDrawn="1"/>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402512" y="6478985"/>
            <a:ext cx="990739" cy="314227"/>
          </a:xfrm>
          <a:prstGeom prst="rect">
            <a:avLst/>
          </a:prstGeom>
        </p:spPr>
      </p:pic>
      <p:sp>
        <p:nvSpPr>
          <p:cNvPr id="9" name="矩形 8">
            <a:extLst>
              <a:ext uri="{FF2B5EF4-FFF2-40B4-BE49-F238E27FC236}">
                <a16:creationId xmlns:a16="http://schemas.microsoft.com/office/drawing/2014/main" id="{CC63D8EA-4FB2-4A55-B064-DC6BACBFB70A}"/>
              </a:ext>
            </a:extLst>
          </p:cNvPr>
          <p:cNvSpPr/>
          <p:nvPr userDrawn="1"/>
        </p:nvSpPr>
        <p:spPr>
          <a:xfrm>
            <a:off x="1800224" y="6414196"/>
            <a:ext cx="10391776" cy="443804"/>
          </a:xfrm>
          <a:prstGeom prst="rect">
            <a:avLst/>
          </a:prstGeom>
          <a:solidFill>
            <a:srgbClr val="3C3D43"/>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Ins="288000" rtlCol="0" anchor="ctr"/>
          <a:lstStyle/>
          <a:p>
            <a:pPr algn="r"/>
            <a:endParaRPr kumimoji="1" lang="zh-CN" altLang="en-US" sz="1000" dirty="0"/>
          </a:p>
        </p:txBody>
      </p:sp>
      <p:sp>
        <p:nvSpPr>
          <p:cNvPr id="10" name="灯片编号占位符 6">
            <a:extLst>
              <a:ext uri="{FF2B5EF4-FFF2-40B4-BE49-F238E27FC236}">
                <a16:creationId xmlns:a16="http://schemas.microsoft.com/office/drawing/2014/main" id="{757A048F-6598-4762-9366-CD96CCA4D60A}"/>
              </a:ext>
            </a:extLst>
          </p:cNvPr>
          <p:cNvSpPr txBox="1">
            <a:spLocks/>
          </p:cNvSpPr>
          <p:nvPr userDrawn="1"/>
        </p:nvSpPr>
        <p:spPr>
          <a:xfrm>
            <a:off x="6954715" y="6465713"/>
            <a:ext cx="5155659" cy="340769"/>
          </a:xfrm>
          <a:prstGeom prst="rect">
            <a:avLst/>
          </a:prstGeom>
        </p:spPr>
        <p:txBody>
          <a:bodyPr vert="horz" lIns="91440" tIns="45720" rIns="91440" bIns="45720" rtlCol="0" anchor="ctr"/>
          <a:lstStyle>
            <a:defPPr>
              <a:defRPr lang="zh-CN"/>
            </a:defPPr>
            <a:lvl1pPr marL="0" algn="r" defTabSz="914400" rtl="0" eaLnBrk="1" latinLnBrk="0" hangingPunct="1">
              <a:defRPr sz="10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 altLang="zh-CN" dirty="0">
                <a:latin typeface="Calibri" panose="020F0502020204030204" pitchFamily="34" charset="0"/>
                <a:cs typeface="Calibri" panose="020F0502020204030204" pitchFamily="34" charset="0"/>
              </a:rPr>
              <a:t>© 2020 Envision Digital. All Rights Reserved</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a:t>
            </a:r>
            <a:r>
              <a:rPr kumimoji="1" lang="zh-CN" altLang="en-US" dirty="0">
                <a:solidFill>
                  <a:schemeClr val="bg2"/>
                </a:solidFill>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Page</a:t>
            </a:r>
            <a:r>
              <a:rPr lang="zh-CN" altLang="en-US" dirty="0">
                <a:latin typeface="Calibri" panose="020F0502020204030204" pitchFamily="34" charset="0"/>
                <a:cs typeface="Calibri" panose="020F0502020204030204" pitchFamily="34" charset="0"/>
              </a:rPr>
              <a:t> </a:t>
            </a:r>
            <a:fld id="{CCD584DD-5604-4DED-B8D6-A28E3F71D8B2}" type="slidenum">
              <a:rPr lang="zh-CN" altLang="en-US" smtClean="0">
                <a:latin typeface="Calibri" panose="020F0502020204030204" pitchFamily="34" charset="0"/>
                <a:cs typeface="Calibri" panose="020F0502020204030204" pitchFamily="34" charset="0"/>
              </a:rPr>
              <a:pPr/>
              <a:t>‹#›</a:t>
            </a:fld>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938964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27" r:id="rId5"/>
    <p:sldLayoutId id="2147483701" r:id="rId6"/>
    <p:sldLayoutId id="2147483702"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FAB780A-113F-F546-A10A-6BB93D1B7324}"/>
              </a:ext>
            </a:extLst>
          </p:cNvPr>
          <p:cNvSpPr>
            <a:spLocks noGrp="1"/>
          </p:cNvSpPr>
          <p:nvPr>
            <p:ph type="body" idx="1"/>
          </p:nvPr>
        </p:nvSpPr>
        <p:spPr>
          <a:xfrm>
            <a:off x="318374" y="1182085"/>
            <a:ext cx="11454525" cy="5003562"/>
          </a:xfrm>
          <a:prstGeom prst="rect">
            <a:avLst/>
          </a:prstGeom>
        </p:spPr>
        <p:txBody>
          <a:bodyPr vert="horz" lIns="91440" tIns="45720" rIns="91440" bIns="45720" rtlCol="0">
            <a:normAutofit/>
          </a:bodyPr>
          <a:lstStyle/>
          <a:p>
            <a:pPr lvl="0"/>
            <a:r>
              <a:rPr kumimoji="1" lang="en-US" altLang="zh-CN" dirty="0"/>
              <a:t>Content Level 1</a:t>
            </a:r>
          </a:p>
          <a:p>
            <a:pPr lvl="1"/>
            <a:r>
              <a:rPr kumimoji="1" lang="en-US" altLang="zh-CN" dirty="0"/>
              <a:t>Content Level 2</a:t>
            </a:r>
          </a:p>
          <a:p>
            <a:pPr lvl="1"/>
            <a:r>
              <a:rPr kumimoji="1" lang="en-US" altLang="zh-CN" dirty="0"/>
              <a:t>	Content Level 3</a:t>
            </a:r>
          </a:p>
        </p:txBody>
      </p:sp>
      <p:sp>
        <p:nvSpPr>
          <p:cNvPr id="8" name="标题占位符 1">
            <a:extLst>
              <a:ext uri="{FF2B5EF4-FFF2-40B4-BE49-F238E27FC236}">
                <a16:creationId xmlns:a16="http://schemas.microsoft.com/office/drawing/2014/main" id="{41B78CD4-1092-BA42-AEE5-776F73D5EF97}"/>
              </a:ext>
            </a:extLst>
          </p:cNvPr>
          <p:cNvSpPr>
            <a:spLocks noGrp="1"/>
          </p:cNvSpPr>
          <p:nvPr>
            <p:ph type="title"/>
          </p:nvPr>
        </p:nvSpPr>
        <p:spPr>
          <a:xfrm>
            <a:off x="318374" y="215901"/>
            <a:ext cx="11454525" cy="604800"/>
          </a:xfrm>
          <a:prstGeom prst="rect">
            <a:avLst/>
          </a:prstGeom>
        </p:spPr>
        <p:txBody>
          <a:bodyPr vert="horz" lIns="91440" tIns="45720" rIns="91440" bIns="45720" rtlCol="0" anchor="t">
            <a:normAutofit/>
          </a:bodyPr>
          <a:lstStyle/>
          <a:p>
            <a:r>
              <a:rPr kumimoji="1" lang="en-US" altLang="zh-CN" dirty="0"/>
              <a:t>Page Title</a:t>
            </a:r>
            <a:endParaRPr kumimoji="1" lang="zh-CN" altLang="en-US" dirty="0"/>
          </a:p>
        </p:txBody>
      </p:sp>
      <p:sp>
        <p:nvSpPr>
          <p:cNvPr id="22" name="矩形 21">
            <a:extLst>
              <a:ext uri="{FF2B5EF4-FFF2-40B4-BE49-F238E27FC236}">
                <a16:creationId xmlns:a16="http://schemas.microsoft.com/office/drawing/2014/main" id="{07321D36-1859-4E31-8BE1-733A5B9FA12D}"/>
              </a:ext>
            </a:extLst>
          </p:cNvPr>
          <p:cNvSpPr/>
          <p:nvPr userDrawn="1"/>
        </p:nvSpPr>
        <p:spPr>
          <a:xfrm>
            <a:off x="-4463" y="6414196"/>
            <a:ext cx="1804688" cy="443804"/>
          </a:xfrm>
          <a:prstGeom prst="rect">
            <a:avLst/>
          </a:prstGeom>
          <a:solidFill>
            <a:srgbClr val="FD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7" name="图形 36">
            <a:extLst>
              <a:ext uri="{FF2B5EF4-FFF2-40B4-BE49-F238E27FC236}">
                <a16:creationId xmlns:a16="http://schemas.microsoft.com/office/drawing/2014/main" id="{1D9F87AF-9C8A-470F-A3CB-680C34953443}"/>
              </a:ext>
            </a:extLst>
          </p:cNvPr>
          <p:cNvPicPr>
            <a:picLocks noChangeAspect="1"/>
          </p:cNvPicPr>
          <p:nvPr userDrawn="1"/>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402512" y="6478985"/>
            <a:ext cx="990739" cy="314227"/>
          </a:xfrm>
          <a:prstGeom prst="rect">
            <a:avLst/>
          </a:prstGeom>
        </p:spPr>
      </p:pic>
      <p:sp>
        <p:nvSpPr>
          <p:cNvPr id="38" name="矩形 37">
            <a:extLst>
              <a:ext uri="{FF2B5EF4-FFF2-40B4-BE49-F238E27FC236}">
                <a16:creationId xmlns:a16="http://schemas.microsoft.com/office/drawing/2014/main" id="{3915CE3B-4032-47F1-8A94-C7E4C67ED844}"/>
              </a:ext>
            </a:extLst>
          </p:cNvPr>
          <p:cNvSpPr/>
          <p:nvPr userDrawn="1"/>
        </p:nvSpPr>
        <p:spPr>
          <a:xfrm>
            <a:off x="1800224" y="6414196"/>
            <a:ext cx="10391776" cy="443804"/>
          </a:xfrm>
          <a:prstGeom prst="rect">
            <a:avLst/>
          </a:prstGeom>
          <a:solidFill>
            <a:srgbClr val="3C3D43"/>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Ins="288000" rtlCol="0" anchor="ctr"/>
          <a:lstStyle/>
          <a:p>
            <a:pPr algn="r"/>
            <a:endParaRPr kumimoji="1" lang="zh-CN" altLang="en-US" sz="1000" dirty="0"/>
          </a:p>
        </p:txBody>
      </p:sp>
      <p:sp>
        <p:nvSpPr>
          <p:cNvPr id="39" name="灯片编号占位符 6">
            <a:extLst>
              <a:ext uri="{FF2B5EF4-FFF2-40B4-BE49-F238E27FC236}">
                <a16:creationId xmlns:a16="http://schemas.microsoft.com/office/drawing/2014/main" id="{8079E90A-EC03-4283-9C31-32A7BF1C4119}"/>
              </a:ext>
            </a:extLst>
          </p:cNvPr>
          <p:cNvSpPr txBox="1">
            <a:spLocks/>
          </p:cNvSpPr>
          <p:nvPr userDrawn="1"/>
        </p:nvSpPr>
        <p:spPr>
          <a:xfrm>
            <a:off x="6954715" y="6465713"/>
            <a:ext cx="5155659" cy="340769"/>
          </a:xfrm>
          <a:prstGeom prst="rect">
            <a:avLst/>
          </a:prstGeom>
        </p:spPr>
        <p:txBody>
          <a:bodyPr vert="horz" lIns="91440" tIns="45720" rIns="91440" bIns="45720" rtlCol="0" anchor="ctr"/>
          <a:lstStyle>
            <a:defPPr>
              <a:defRPr lang="zh-CN"/>
            </a:defPPr>
            <a:lvl1pPr marL="0" algn="r" defTabSz="914400" rtl="0" eaLnBrk="1" latinLnBrk="0" hangingPunct="1">
              <a:defRPr sz="10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 altLang="zh-CN" dirty="0">
                <a:latin typeface="Calibri" panose="020F0502020204030204" pitchFamily="34" charset="0"/>
                <a:cs typeface="Calibri" panose="020F0502020204030204" pitchFamily="34" charset="0"/>
              </a:rPr>
              <a:t>© 2020 Envision Digital. All Rights Reserved</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a:t>
            </a:r>
            <a:r>
              <a:rPr kumimoji="1" lang="zh-CN" altLang="en-US" dirty="0">
                <a:solidFill>
                  <a:schemeClr val="bg2"/>
                </a:solidFill>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Page</a:t>
            </a:r>
            <a:r>
              <a:rPr lang="zh-CN" altLang="en-US" dirty="0">
                <a:latin typeface="Calibri" panose="020F0502020204030204" pitchFamily="34" charset="0"/>
                <a:cs typeface="Calibri" panose="020F0502020204030204" pitchFamily="34" charset="0"/>
              </a:rPr>
              <a:t> </a:t>
            </a:r>
            <a:fld id="{CCD584DD-5604-4DED-B8D6-A28E3F71D8B2}" type="slidenum">
              <a:rPr lang="zh-CN" altLang="en-US" smtClean="0">
                <a:latin typeface="Calibri" panose="020F0502020204030204" pitchFamily="34" charset="0"/>
                <a:cs typeface="Calibri" panose="020F0502020204030204" pitchFamily="34" charset="0"/>
              </a:rPr>
              <a:pPr/>
              <a:t>‹#›</a:t>
            </a:fld>
            <a:endParaRPr lang="zh-CN" altLang="en-US" dirty="0">
              <a:latin typeface="Calibri" panose="020F0502020204030204" pitchFamily="34" charset="0"/>
              <a:cs typeface="Calibri" panose="020F0502020204030204" pitchFamily="34" charset="0"/>
            </a:endParaRPr>
          </a:p>
        </p:txBody>
      </p:sp>
      <p:sp>
        <p:nvSpPr>
          <p:cNvPr id="25" name="矩形 24">
            <a:extLst>
              <a:ext uri="{FF2B5EF4-FFF2-40B4-BE49-F238E27FC236}">
                <a16:creationId xmlns:a16="http://schemas.microsoft.com/office/drawing/2014/main" id="{09DA75A3-DA4D-B546-A520-D4F08199CCDA}"/>
              </a:ext>
            </a:extLst>
          </p:cNvPr>
          <p:cNvSpPr/>
          <p:nvPr userDrawn="1"/>
        </p:nvSpPr>
        <p:spPr>
          <a:xfrm>
            <a:off x="12283768" y="0"/>
            <a:ext cx="1146482" cy="461665"/>
          </a:xfrm>
          <a:prstGeom prst="rect">
            <a:avLst/>
          </a:prstGeom>
        </p:spPr>
        <p:txBody>
          <a:bodyPr wrap="square">
            <a:spAutoFit/>
          </a:bodyPr>
          <a:lstStyle/>
          <a:p>
            <a:pPr algn="l"/>
            <a:r>
              <a:rPr lang="en-US" altLang="zh-CN" sz="1200" b="1" dirty="0">
                <a:solidFill>
                  <a:srgbClr val="A3A5B3"/>
                </a:solidFill>
                <a:latin typeface="+mj-lt"/>
              </a:rPr>
              <a:t>Light Theme</a:t>
            </a:r>
          </a:p>
          <a:p>
            <a:pPr algn="l"/>
            <a:r>
              <a:rPr lang="en-US" altLang="zh-CN" sz="1200" b="1" dirty="0">
                <a:solidFill>
                  <a:srgbClr val="A3A5B3"/>
                </a:solidFill>
                <a:latin typeface="+mj-lt"/>
              </a:rPr>
              <a:t>Palette</a:t>
            </a:r>
            <a:endParaRPr lang="zh-CN" altLang="en-US" sz="1200" b="1" dirty="0">
              <a:solidFill>
                <a:srgbClr val="A3A5B3"/>
              </a:solidFill>
              <a:latin typeface="+mj-lt"/>
            </a:endParaRPr>
          </a:p>
        </p:txBody>
      </p:sp>
      <p:sp>
        <p:nvSpPr>
          <p:cNvPr id="26" name="矩形 25">
            <a:extLst>
              <a:ext uri="{FF2B5EF4-FFF2-40B4-BE49-F238E27FC236}">
                <a16:creationId xmlns:a16="http://schemas.microsoft.com/office/drawing/2014/main" id="{C7A5B6CC-BA34-354A-A51A-F450C395D971}"/>
              </a:ext>
            </a:extLst>
          </p:cNvPr>
          <p:cNvSpPr/>
          <p:nvPr userDrawn="1"/>
        </p:nvSpPr>
        <p:spPr>
          <a:xfrm>
            <a:off x="12368385" y="461665"/>
            <a:ext cx="432000" cy="432000"/>
          </a:xfrm>
          <a:prstGeom prst="rect">
            <a:avLst/>
          </a:prstGeom>
          <a:solidFill>
            <a:srgbClr val="078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8664B86E-364D-304B-9395-166BDA5FCAE4}"/>
              </a:ext>
            </a:extLst>
          </p:cNvPr>
          <p:cNvSpPr/>
          <p:nvPr userDrawn="1"/>
        </p:nvSpPr>
        <p:spPr>
          <a:xfrm>
            <a:off x="12368385" y="966085"/>
            <a:ext cx="432000" cy="432000"/>
          </a:xfrm>
          <a:prstGeom prst="rect">
            <a:avLst/>
          </a:prstGeom>
          <a:solidFill>
            <a:srgbClr val="685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8" name="矩形 27">
            <a:extLst>
              <a:ext uri="{FF2B5EF4-FFF2-40B4-BE49-F238E27FC236}">
                <a16:creationId xmlns:a16="http://schemas.microsoft.com/office/drawing/2014/main" id="{E90BE2B8-188C-8249-A01A-F8CB7ED0DEE3}"/>
              </a:ext>
            </a:extLst>
          </p:cNvPr>
          <p:cNvSpPr/>
          <p:nvPr userDrawn="1"/>
        </p:nvSpPr>
        <p:spPr>
          <a:xfrm>
            <a:off x="12368385" y="1470505"/>
            <a:ext cx="432000" cy="432000"/>
          </a:xfrm>
          <a:prstGeom prst="rect">
            <a:avLst/>
          </a:prstGeom>
          <a:solidFill>
            <a:srgbClr val="04D1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9" name="矩形 28">
            <a:extLst>
              <a:ext uri="{FF2B5EF4-FFF2-40B4-BE49-F238E27FC236}">
                <a16:creationId xmlns:a16="http://schemas.microsoft.com/office/drawing/2014/main" id="{29C6C545-B343-C349-9305-BB9169415415}"/>
              </a:ext>
            </a:extLst>
          </p:cNvPr>
          <p:cNvSpPr/>
          <p:nvPr userDrawn="1"/>
        </p:nvSpPr>
        <p:spPr>
          <a:xfrm>
            <a:off x="12377694" y="1974925"/>
            <a:ext cx="432000" cy="432000"/>
          </a:xfrm>
          <a:prstGeom prst="rect">
            <a:avLst/>
          </a:prstGeom>
          <a:solidFill>
            <a:srgbClr val="2BB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12E58583-7614-964C-82A8-BA1B2C7A4915}"/>
              </a:ext>
            </a:extLst>
          </p:cNvPr>
          <p:cNvSpPr/>
          <p:nvPr userDrawn="1"/>
        </p:nvSpPr>
        <p:spPr>
          <a:xfrm>
            <a:off x="12377694" y="2479345"/>
            <a:ext cx="432000" cy="432000"/>
          </a:xfrm>
          <a:prstGeom prst="rect">
            <a:avLst/>
          </a:prstGeom>
          <a:solidFill>
            <a:srgbClr val="E9C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a:extLst>
              <a:ext uri="{FF2B5EF4-FFF2-40B4-BE49-F238E27FC236}">
                <a16:creationId xmlns:a16="http://schemas.microsoft.com/office/drawing/2014/main" id="{6DEA0300-54D3-AA44-B6A3-9871CDCC52B8}"/>
              </a:ext>
            </a:extLst>
          </p:cNvPr>
          <p:cNvSpPr/>
          <p:nvPr userDrawn="1"/>
        </p:nvSpPr>
        <p:spPr>
          <a:xfrm>
            <a:off x="12377694" y="2983765"/>
            <a:ext cx="432000" cy="432000"/>
          </a:xfrm>
          <a:prstGeom prst="rect">
            <a:avLst/>
          </a:prstGeom>
          <a:solidFill>
            <a:srgbClr val="A95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矩形 31">
            <a:extLst>
              <a:ext uri="{FF2B5EF4-FFF2-40B4-BE49-F238E27FC236}">
                <a16:creationId xmlns:a16="http://schemas.microsoft.com/office/drawing/2014/main" id="{37BA120D-5FF6-4346-8D3D-DA9E8BDA635A}"/>
              </a:ext>
            </a:extLst>
          </p:cNvPr>
          <p:cNvSpPr/>
          <p:nvPr userDrawn="1"/>
        </p:nvSpPr>
        <p:spPr>
          <a:xfrm>
            <a:off x="12368385" y="3488185"/>
            <a:ext cx="432000" cy="432000"/>
          </a:xfrm>
          <a:prstGeom prst="rect">
            <a:avLst/>
          </a:prstGeom>
          <a:solidFill>
            <a:srgbClr val="96C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矩形 32">
            <a:extLst>
              <a:ext uri="{FF2B5EF4-FFF2-40B4-BE49-F238E27FC236}">
                <a16:creationId xmlns:a16="http://schemas.microsoft.com/office/drawing/2014/main" id="{F576C43A-CB04-F447-9139-5ADA9886C9FD}"/>
              </a:ext>
            </a:extLst>
          </p:cNvPr>
          <p:cNvSpPr/>
          <p:nvPr userDrawn="1"/>
        </p:nvSpPr>
        <p:spPr>
          <a:xfrm>
            <a:off x="12368385" y="3992605"/>
            <a:ext cx="432000" cy="432000"/>
          </a:xfrm>
          <a:prstGeom prst="rect">
            <a:avLst/>
          </a:prstGeom>
          <a:solidFill>
            <a:srgbClr val="ED9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a:extLst>
              <a:ext uri="{FF2B5EF4-FFF2-40B4-BE49-F238E27FC236}">
                <a16:creationId xmlns:a16="http://schemas.microsoft.com/office/drawing/2014/main" id="{F3005DE0-0F15-8542-9796-FECF62D10674}"/>
              </a:ext>
            </a:extLst>
          </p:cNvPr>
          <p:cNvSpPr/>
          <p:nvPr userDrawn="1"/>
        </p:nvSpPr>
        <p:spPr>
          <a:xfrm>
            <a:off x="12368385" y="4497025"/>
            <a:ext cx="432000" cy="432000"/>
          </a:xfrm>
          <a:prstGeom prst="rect">
            <a:avLst/>
          </a:prstGeom>
          <a:solidFill>
            <a:srgbClr val="E94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矩形 34">
            <a:extLst>
              <a:ext uri="{FF2B5EF4-FFF2-40B4-BE49-F238E27FC236}">
                <a16:creationId xmlns:a16="http://schemas.microsoft.com/office/drawing/2014/main" id="{15B1C85B-BF8E-1D4D-B64B-3BE2F4691644}"/>
              </a:ext>
            </a:extLst>
          </p:cNvPr>
          <p:cNvSpPr/>
          <p:nvPr userDrawn="1"/>
        </p:nvSpPr>
        <p:spPr>
          <a:xfrm>
            <a:off x="12368385" y="5001443"/>
            <a:ext cx="432000" cy="432000"/>
          </a:xfrm>
          <a:prstGeom prst="rect">
            <a:avLst/>
          </a:prstGeom>
          <a:solidFill>
            <a:srgbClr val="E96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矩形 35">
            <a:extLst>
              <a:ext uri="{FF2B5EF4-FFF2-40B4-BE49-F238E27FC236}">
                <a16:creationId xmlns:a16="http://schemas.microsoft.com/office/drawing/2014/main" id="{98CA4EA0-D48A-9E4D-BBF0-75CFA070CA9E}"/>
              </a:ext>
            </a:extLst>
          </p:cNvPr>
          <p:cNvSpPr/>
          <p:nvPr userDrawn="1"/>
        </p:nvSpPr>
        <p:spPr>
          <a:xfrm>
            <a:off x="12925695" y="461665"/>
            <a:ext cx="432000" cy="432000"/>
          </a:xfrm>
          <a:prstGeom prst="rect">
            <a:avLst/>
          </a:prstGeom>
          <a:solidFill>
            <a:srgbClr val="211F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7" name="矩形 56">
            <a:extLst>
              <a:ext uri="{FF2B5EF4-FFF2-40B4-BE49-F238E27FC236}">
                <a16:creationId xmlns:a16="http://schemas.microsoft.com/office/drawing/2014/main" id="{24427DCD-778A-5C44-ACA6-0DCF338BB499}"/>
              </a:ext>
            </a:extLst>
          </p:cNvPr>
          <p:cNvSpPr/>
          <p:nvPr userDrawn="1"/>
        </p:nvSpPr>
        <p:spPr>
          <a:xfrm>
            <a:off x="12925695" y="966085"/>
            <a:ext cx="432000" cy="432000"/>
          </a:xfrm>
          <a:prstGeom prst="rect">
            <a:avLst/>
          </a:prstGeom>
          <a:solidFill>
            <a:srgbClr val="3E3E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8" name="矩形 57">
            <a:extLst>
              <a:ext uri="{FF2B5EF4-FFF2-40B4-BE49-F238E27FC236}">
                <a16:creationId xmlns:a16="http://schemas.microsoft.com/office/drawing/2014/main" id="{68E3EE96-37FE-F84E-957E-9F5F28B26106}"/>
              </a:ext>
            </a:extLst>
          </p:cNvPr>
          <p:cNvSpPr/>
          <p:nvPr userDrawn="1"/>
        </p:nvSpPr>
        <p:spPr>
          <a:xfrm>
            <a:off x="12925695" y="1470505"/>
            <a:ext cx="432000" cy="432000"/>
          </a:xfrm>
          <a:prstGeom prst="rect">
            <a:avLst/>
          </a:prstGeom>
          <a:solidFill>
            <a:srgbClr val="76768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9" name="矩形 58">
            <a:extLst>
              <a:ext uri="{FF2B5EF4-FFF2-40B4-BE49-F238E27FC236}">
                <a16:creationId xmlns:a16="http://schemas.microsoft.com/office/drawing/2014/main" id="{C6D8578B-8AE1-2545-8D0E-C4B7541962DC}"/>
              </a:ext>
            </a:extLst>
          </p:cNvPr>
          <p:cNvSpPr/>
          <p:nvPr userDrawn="1"/>
        </p:nvSpPr>
        <p:spPr>
          <a:xfrm>
            <a:off x="12925695" y="1981913"/>
            <a:ext cx="432000" cy="432000"/>
          </a:xfrm>
          <a:prstGeom prst="rect">
            <a:avLst/>
          </a:prstGeom>
          <a:solidFill>
            <a:srgbClr val="A3A5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60" name="矩形 59">
            <a:extLst>
              <a:ext uri="{FF2B5EF4-FFF2-40B4-BE49-F238E27FC236}">
                <a16:creationId xmlns:a16="http://schemas.microsoft.com/office/drawing/2014/main" id="{B383EE8E-7EB8-9E46-B813-C6356A98CD91}"/>
              </a:ext>
            </a:extLst>
          </p:cNvPr>
          <p:cNvSpPr/>
          <p:nvPr userDrawn="1"/>
        </p:nvSpPr>
        <p:spPr>
          <a:xfrm>
            <a:off x="12925695" y="2479345"/>
            <a:ext cx="432000" cy="432000"/>
          </a:xfrm>
          <a:prstGeom prst="rect">
            <a:avLst/>
          </a:prstGeom>
          <a:solidFill>
            <a:srgbClr val="D6D9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61" name="矩形 60">
            <a:extLst>
              <a:ext uri="{FF2B5EF4-FFF2-40B4-BE49-F238E27FC236}">
                <a16:creationId xmlns:a16="http://schemas.microsoft.com/office/drawing/2014/main" id="{366D70E1-9176-0E43-B364-B19F8DE14E34}"/>
              </a:ext>
            </a:extLst>
          </p:cNvPr>
          <p:cNvSpPr/>
          <p:nvPr userDrawn="1"/>
        </p:nvSpPr>
        <p:spPr>
          <a:xfrm>
            <a:off x="12925695" y="2990753"/>
            <a:ext cx="432000" cy="432000"/>
          </a:xfrm>
          <a:prstGeom prst="rect">
            <a:avLst/>
          </a:prstGeom>
          <a:solidFill>
            <a:srgbClr val="F7F5F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2601031465"/>
      </p:ext>
    </p:extLst>
  </p:cSld>
  <p:clrMap bg1="lt1" tx1="dk1" bg2="lt2" tx2="dk2" accent1="accent1" accent2="accent2" accent3="accent3" accent4="accent4" accent5="accent5" accent6="accent6" hlink="hlink" folHlink="folHlink"/>
  <p:sldLayoutIdLst>
    <p:sldLayoutId id="2147483663"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4" r:id="rId10"/>
    <p:sldLayoutId id="2147483703" r:id="rId11"/>
    <p:sldLayoutId id="2147483679" r:id="rId12"/>
    <p:sldLayoutId id="2147483724" r:id="rId13"/>
    <p:sldLayoutId id="2147483728" r:id="rId14"/>
  </p:sldLayoutIdLst>
  <p:hf hdr="0" ftr="0" dt="0"/>
  <p:txStyles>
    <p:titleStyle>
      <a:lvl1pPr algn="l" defTabSz="914400" rtl="0" eaLnBrk="1" latinLnBrk="0" hangingPunct="1">
        <a:lnSpc>
          <a:spcPct val="90000"/>
        </a:lnSpc>
        <a:spcBef>
          <a:spcPct val="0"/>
        </a:spcBef>
        <a:buNone/>
        <a:defRPr kumimoji="1" lang="zh-CN" altLang="en-US" sz="2000" b="1" kern="1200" baseline="0" dirty="0" smtClean="0">
          <a:solidFill>
            <a:srgbClr val="3E3E47"/>
          </a:solidFill>
          <a:latin typeface="Arial" panose="020B0604020202020204" pitchFamily="34" charset="0"/>
          <a:ea typeface="Microsoft YaHe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baseline="0">
          <a:solidFill>
            <a:srgbClr val="3C3D43"/>
          </a:solidFill>
          <a:latin typeface="Calibri" panose="020F0502020204030204" pitchFamily="34" charset="0"/>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rgbClr val="3E3E4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BB139E10-7BBF-9E4C-B258-1104E7784C3F}"/>
              </a:ext>
            </a:extLst>
          </p:cNvPr>
          <p:cNvSpPr/>
          <p:nvPr userDrawn="1"/>
        </p:nvSpPr>
        <p:spPr>
          <a:xfrm>
            <a:off x="0" y="0"/>
            <a:ext cx="12192000" cy="6858000"/>
          </a:xfrm>
          <a:prstGeom prst="rect">
            <a:avLst/>
          </a:prstGeom>
          <a:solidFill>
            <a:srgbClr val="211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 name="文本占位符 2">
            <a:extLst>
              <a:ext uri="{FF2B5EF4-FFF2-40B4-BE49-F238E27FC236}">
                <a16:creationId xmlns:a16="http://schemas.microsoft.com/office/drawing/2014/main" id="{8FAB780A-113F-F546-A10A-6BB93D1B7324}"/>
              </a:ext>
            </a:extLst>
          </p:cNvPr>
          <p:cNvSpPr>
            <a:spLocks noGrp="1"/>
          </p:cNvSpPr>
          <p:nvPr>
            <p:ph type="body" idx="1"/>
          </p:nvPr>
        </p:nvSpPr>
        <p:spPr>
          <a:xfrm>
            <a:off x="318374" y="1180800"/>
            <a:ext cx="11454525" cy="5004000"/>
          </a:xfrm>
          <a:prstGeom prst="rect">
            <a:avLst/>
          </a:prstGeom>
        </p:spPr>
        <p:txBody>
          <a:bodyPr vert="horz" lIns="91440" tIns="45720" rIns="91440" bIns="45720" rtlCol="0">
            <a:normAutofit/>
          </a:bodyPr>
          <a:lstStyle/>
          <a:p>
            <a:pPr lvl="0"/>
            <a:r>
              <a:rPr kumimoji="1" lang="en-US" altLang="zh-CN" dirty="0"/>
              <a:t>Content Level 1</a:t>
            </a:r>
          </a:p>
          <a:p>
            <a:pPr lvl="1"/>
            <a:r>
              <a:rPr kumimoji="1" lang="en-US" altLang="zh-CN" dirty="0"/>
              <a:t>Content Level 2</a:t>
            </a:r>
          </a:p>
          <a:p>
            <a:pPr lvl="1"/>
            <a:r>
              <a:rPr kumimoji="1" lang="en-US" altLang="zh-CN" dirty="0"/>
              <a:t>	Content Level 3</a:t>
            </a:r>
            <a:endParaRPr kumimoji="1" lang="zh-CN" altLang="en-US" dirty="0"/>
          </a:p>
        </p:txBody>
      </p:sp>
      <p:sp>
        <p:nvSpPr>
          <p:cNvPr id="8" name="标题占位符 1">
            <a:extLst>
              <a:ext uri="{FF2B5EF4-FFF2-40B4-BE49-F238E27FC236}">
                <a16:creationId xmlns:a16="http://schemas.microsoft.com/office/drawing/2014/main" id="{41B78CD4-1092-BA42-AEE5-776F73D5EF97}"/>
              </a:ext>
            </a:extLst>
          </p:cNvPr>
          <p:cNvSpPr>
            <a:spLocks noGrp="1"/>
          </p:cNvSpPr>
          <p:nvPr>
            <p:ph type="title"/>
          </p:nvPr>
        </p:nvSpPr>
        <p:spPr>
          <a:xfrm>
            <a:off x="318374" y="215901"/>
            <a:ext cx="11454525" cy="604800"/>
          </a:xfrm>
          <a:prstGeom prst="rect">
            <a:avLst/>
          </a:prstGeom>
        </p:spPr>
        <p:txBody>
          <a:bodyPr vert="horz" lIns="91440" tIns="45720" rIns="91440" bIns="45720" rtlCol="0" anchor="t">
            <a:normAutofit/>
          </a:bodyPr>
          <a:lstStyle/>
          <a:p>
            <a:r>
              <a:rPr kumimoji="1" lang="en-US" altLang="zh-CN" dirty="0"/>
              <a:t>Page Title</a:t>
            </a:r>
            <a:endParaRPr kumimoji="1" lang="zh-CN" altLang="en-US" dirty="0"/>
          </a:p>
        </p:txBody>
      </p:sp>
      <p:sp>
        <p:nvSpPr>
          <p:cNvPr id="23" name="矩形 22">
            <a:extLst>
              <a:ext uri="{FF2B5EF4-FFF2-40B4-BE49-F238E27FC236}">
                <a16:creationId xmlns:a16="http://schemas.microsoft.com/office/drawing/2014/main" id="{046F3FC6-113D-43CC-A4CD-1E0C8C5C34D7}"/>
              </a:ext>
            </a:extLst>
          </p:cNvPr>
          <p:cNvSpPr/>
          <p:nvPr userDrawn="1"/>
        </p:nvSpPr>
        <p:spPr>
          <a:xfrm>
            <a:off x="-4463" y="6414196"/>
            <a:ext cx="1804688" cy="443804"/>
          </a:xfrm>
          <a:prstGeom prst="rect">
            <a:avLst/>
          </a:prstGeom>
          <a:solidFill>
            <a:srgbClr val="FD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4" name="图形 23">
            <a:extLst>
              <a:ext uri="{FF2B5EF4-FFF2-40B4-BE49-F238E27FC236}">
                <a16:creationId xmlns:a16="http://schemas.microsoft.com/office/drawing/2014/main" id="{13A81087-6ACA-4313-A9F0-14B73A7A0A94}"/>
              </a:ext>
            </a:extLst>
          </p:cNvPr>
          <p:cNvPicPr>
            <a:picLocks noChangeAspect="1"/>
          </p:cNvPicPr>
          <p:nvPr userDrawn="1"/>
        </p:nvPicPr>
        <p:blipFill>
          <a:blip r:embed="rId15" cstate="screen">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402512" y="6478985"/>
            <a:ext cx="990739" cy="314227"/>
          </a:xfrm>
          <a:prstGeom prst="rect">
            <a:avLst/>
          </a:prstGeom>
        </p:spPr>
      </p:pic>
      <p:sp>
        <p:nvSpPr>
          <p:cNvPr id="25" name="矩形 24">
            <a:extLst>
              <a:ext uri="{FF2B5EF4-FFF2-40B4-BE49-F238E27FC236}">
                <a16:creationId xmlns:a16="http://schemas.microsoft.com/office/drawing/2014/main" id="{387ED86F-7BC6-4C92-99CA-22785D25688C}"/>
              </a:ext>
            </a:extLst>
          </p:cNvPr>
          <p:cNvSpPr/>
          <p:nvPr userDrawn="1"/>
        </p:nvSpPr>
        <p:spPr>
          <a:xfrm>
            <a:off x="1800224" y="6414196"/>
            <a:ext cx="10391776" cy="443804"/>
          </a:xfrm>
          <a:prstGeom prst="rect">
            <a:avLst/>
          </a:prstGeom>
          <a:solidFill>
            <a:srgbClr val="3C3D43"/>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Ins="288000" rtlCol="0" anchor="ctr"/>
          <a:lstStyle/>
          <a:p>
            <a:pPr algn="r"/>
            <a:endParaRPr kumimoji="1" lang="zh-CN" altLang="en-US" sz="1000" dirty="0"/>
          </a:p>
        </p:txBody>
      </p:sp>
      <p:sp>
        <p:nvSpPr>
          <p:cNvPr id="26" name="灯片编号占位符 6">
            <a:extLst>
              <a:ext uri="{FF2B5EF4-FFF2-40B4-BE49-F238E27FC236}">
                <a16:creationId xmlns:a16="http://schemas.microsoft.com/office/drawing/2014/main" id="{689305A0-4294-4FCC-822A-8333F9271E34}"/>
              </a:ext>
            </a:extLst>
          </p:cNvPr>
          <p:cNvSpPr txBox="1">
            <a:spLocks/>
          </p:cNvSpPr>
          <p:nvPr userDrawn="1"/>
        </p:nvSpPr>
        <p:spPr>
          <a:xfrm>
            <a:off x="6954715" y="6465713"/>
            <a:ext cx="5155659" cy="340769"/>
          </a:xfrm>
          <a:prstGeom prst="rect">
            <a:avLst/>
          </a:prstGeom>
        </p:spPr>
        <p:txBody>
          <a:bodyPr vert="horz" lIns="91440" tIns="45720" rIns="91440" bIns="45720" rtlCol="0" anchor="ctr"/>
          <a:lstStyle>
            <a:defPPr>
              <a:defRPr lang="zh-CN"/>
            </a:defPPr>
            <a:lvl1pPr marL="0" algn="r" defTabSz="914400" rtl="0" eaLnBrk="1" latinLnBrk="0" hangingPunct="1">
              <a:defRPr sz="10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 altLang="zh-CN" dirty="0">
                <a:latin typeface="Calibri" panose="020F0502020204030204" pitchFamily="34" charset="0"/>
                <a:cs typeface="Calibri" panose="020F0502020204030204" pitchFamily="34" charset="0"/>
              </a:rPr>
              <a:t>© 2020 Envision Digital. All Rights Reserved</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a:t>
            </a:r>
            <a:r>
              <a:rPr kumimoji="1" lang="zh-CN" altLang="en-US" dirty="0">
                <a:solidFill>
                  <a:schemeClr val="bg2"/>
                </a:solidFill>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Page</a:t>
            </a:r>
            <a:r>
              <a:rPr lang="zh-CN" altLang="en-US" dirty="0">
                <a:latin typeface="Calibri" panose="020F0502020204030204" pitchFamily="34" charset="0"/>
                <a:cs typeface="Calibri" panose="020F0502020204030204" pitchFamily="34" charset="0"/>
              </a:rPr>
              <a:t> </a:t>
            </a:r>
            <a:fld id="{CCD584DD-5604-4DED-B8D6-A28E3F71D8B2}" type="slidenum">
              <a:rPr lang="zh-CN" altLang="en-US" smtClean="0">
                <a:latin typeface="Calibri" panose="020F0502020204030204" pitchFamily="34" charset="0"/>
                <a:cs typeface="Calibri" panose="020F0502020204030204" pitchFamily="34" charset="0"/>
              </a:rPr>
              <a:pPr/>
              <a:t>‹#›</a:t>
            </a:fld>
            <a:endParaRPr lang="zh-CN" altLang="en-US" dirty="0">
              <a:latin typeface="Calibri" panose="020F0502020204030204" pitchFamily="34" charset="0"/>
              <a:cs typeface="Calibri" panose="020F0502020204030204" pitchFamily="34" charset="0"/>
            </a:endParaRPr>
          </a:p>
        </p:txBody>
      </p:sp>
      <p:sp>
        <p:nvSpPr>
          <p:cNvPr id="57" name="矩形 56">
            <a:extLst>
              <a:ext uri="{FF2B5EF4-FFF2-40B4-BE49-F238E27FC236}">
                <a16:creationId xmlns:a16="http://schemas.microsoft.com/office/drawing/2014/main" id="{E34F4E48-0FC5-FE49-86C2-5339B073EEDE}"/>
              </a:ext>
            </a:extLst>
          </p:cNvPr>
          <p:cNvSpPr/>
          <p:nvPr userDrawn="1"/>
        </p:nvSpPr>
        <p:spPr>
          <a:xfrm>
            <a:off x="12283768" y="0"/>
            <a:ext cx="1073927" cy="461665"/>
          </a:xfrm>
          <a:prstGeom prst="rect">
            <a:avLst/>
          </a:prstGeom>
        </p:spPr>
        <p:txBody>
          <a:bodyPr wrap="square">
            <a:spAutoFit/>
          </a:bodyPr>
          <a:lstStyle/>
          <a:p>
            <a:pPr algn="l"/>
            <a:r>
              <a:rPr lang="en-US" altLang="zh-CN" sz="1200" b="1" dirty="0">
                <a:solidFill>
                  <a:srgbClr val="A3A5B3"/>
                </a:solidFill>
                <a:latin typeface="+mj-lt"/>
              </a:rPr>
              <a:t>Dark Theme Palette</a:t>
            </a:r>
            <a:endParaRPr lang="zh-CN" altLang="en-US" sz="1200" b="1" dirty="0">
              <a:solidFill>
                <a:srgbClr val="A3A5B3"/>
              </a:solidFill>
              <a:latin typeface="+mj-lt"/>
            </a:endParaRPr>
          </a:p>
        </p:txBody>
      </p:sp>
      <p:sp>
        <p:nvSpPr>
          <p:cNvPr id="58" name="矩形 57">
            <a:extLst>
              <a:ext uri="{FF2B5EF4-FFF2-40B4-BE49-F238E27FC236}">
                <a16:creationId xmlns:a16="http://schemas.microsoft.com/office/drawing/2014/main" id="{BD3ECE49-3A83-5349-A0DC-0DCB31F1F5E4}"/>
              </a:ext>
            </a:extLst>
          </p:cNvPr>
          <p:cNvSpPr/>
          <p:nvPr userDrawn="1"/>
        </p:nvSpPr>
        <p:spPr>
          <a:xfrm>
            <a:off x="12368385" y="467912"/>
            <a:ext cx="432000" cy="432000"/>
          </a:xfrm>
          <a:prstGeom prst="rect">
            <a:avLst/>
          </a:prstGeom>
          <a:solidFill>
            <a:srgbClr val="199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矩形 58">
            <a:extLst>
              <a:ext uri="{FF2B5EF4-FFF2-40B4-BE49-F238E27FC236}">
                <a16:creationId xmlns:a16="http://schemas.microsoft.com/office/drawing/2014/main" id="{C5F3707D-2AF0-3245-BE8A-E476759B87F0}"/>
              </a:ext>
            </a:extLst>
          </p:cNvPr>
          <p:cNvSpPr/>
          <p:nvPr userDrawn="1"/>
        </p:nvSpPr>
        <p:spPr>
          <a:xfrm>
            <a:off x="12368385" y="972332"/>
            <a:ext cx="432000" cy="432000"/>
          </a:xfrm>
          <a:prstGeom prst="rect">
            <a:avLst/>
          </a:prstGeom>
          <a:solidFill>
            <a:srgbClr val="7F78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0" name="矩形 59">
            <a:extLst>
              <a:ext uri="{FF2B5EF4-FFF2-40B4-BE49-F238E27FC236}">
                <a16:creationId xmlns:a16="http://schemas.microsoft.com/office/drawing/2014/main" id="{780B9D33-E2C7-4D4E-A63D-154894913B35}"/>
              </a:ext>
            </a:extLst>
          </p:cNvPr>
          <p:cNvSpPr/>
          <p:nvPr userDrawn="1"/>
        </p:nvSpPr>
        <p:spPr>
          <a:xfrm>
            <a:off x="12368385" y="1476752"/>
            <a:ext cx="432000" cy="432000"/>
          </a:xfrm>
          <a:prstGeom prst="rect">
            <a:avLst/>
          </a:prstGeom>
          <a:solidFill>
            <a:srgbClr val="09CF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1" name="矩形 60">
            <a:extLst>
              <a:ext uri="{FF2B5EF4-FFF2-40B4-BE49-F238E27FC236}">
                <a16:creationId xmlns:a16="http://schemas.microsoft.com/office/drawing/2014/main" id="{4A8624DD-E48C-D241-99BA-AB95BD76B73C}"/>
              </a:ext>
            </a:extLst>
          </p:cNvPr>
          <p:cNvSpPr/>
          <p:nvPr userDrawn="1"/>
        </p:nvSpPr>
        <p:spPr>
          <a:xfrm>
            <a:off x="12377694" y="1981172"/>
            <a:ext cx="432000" cy="432000"/>
          </a:xfrm>
          <a:prstGeom prst="rect">
            <a:avLst/>
          </a:prstGeom>
          <a:solidFill>
            <a:srgbClr val="30C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矩形 61">
            <a:extLst>
              <a:ext uri="{FF2B5EF4-FFF2-40B4-BE49-F238E27FC236}">
                <a16:creationId xmlns:a16="http://schemas.microsoft.com/office/drawing/2014/main" id="{57ADAAB3-CDCA-0B46-866F-94CB8B3BCCEE}"/>
              </a:ext>
            </a:extLst>
          </p:cNvPr>
          <p:cNvSpPr/>
          <p:nvPr userDrawn="1"/>
        </p:nvSpPr>
        <p:spPr>
          <a:xfrm>
            <a:off x="12377694" y="2485592"/>
            <a:ext cx="432000" cy="432000"/>
          </a:xfrm>
          <a:prstGeom prst="rect">
            <a:avLst/>
          </a:prstGeom>
          <a:solidFill>
            <a:srgbClr val="F7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矩形 62">
            <a:extLst>
              <a:ext uri="{FF2B5EF4-FFF2-40B4-BE49-F238E27FC236}">
                <a16:creationId xmlns:a16="http://schemas.microsoft.com/office/drawing/2014/main" id="{3F6E63ED-7C87-DD40-B289-F3BA832145F2}"/>
              </a:ext>
            </a:extLst>
          </p:cNvPr>
          <p:cNvSpPr/>
          <p:nvPr userDrawn="1"/>
        </p:nvSpPr>
        <p:spPr>
          <a:xfrm>
            <a:off x="12377694" y="2990012"/>
            <a:ext cx="432000" cy="432000"/>
          </a:xfrm>
          <a:prstGeom prst="rect">
            <a:avLst/>
          </a:prstGeom>
          <a:solidFill>
            <a:srgbClr val="B86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矩形 63">
            <a:extLst>
              <a:ext uri="{FF2B5EF4-FFF2-40B4-BE49-F238E27FC236}">
                <a16:creationId xmlns:a16="http://schemas.microsoft.com/office/drawing/2014/main" id="{B18395FD-5173-F44F-A250-2B9134AA5488}"/>
              </a:ext>
            </a:extLst>
          </p:cNvPr>
          <p:cNvSpPr/>
          <p:nvPr userDrawn="1"/>
        </p:nvSpPr>
        <p:spPr>
          <a:xfrm>
            <a:off x="12368385" y="3494432"/>
            <a:ext cx="432000" cy="432000"/>
          </a:xfrm>
          <a:prstGeom prst="rect">
            <a:avLst/>
          </a:prstGeom>
          <a:solidFill>
            <a:srgbClr val="9ED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矩形 64">
            <a:extLst>
              <a:ext uri="{FF2B5EF4-FFF2-40B4-BE49-F238E27FC236}">
                <a16:creationId xmlns:a16="http://schemas.microsoft.com/office/drawing/2014/main" id="{3B3D9B26-5F1D-154B-AAD6-86788CA331F1}"/>
              </a:ext>
            </a:extLst>
          </p:cNvPr>
          <p:cNvSpPr/>
          <p:nvPr userDrawn="1"/>
        </p:nvSpPr>
        <p:spPr>
          <a:xfrm>
            <a:off x="12368385" y="3998852"/>
            <a:ext cx="432000" cy="432000"/>
          </a:xfrm>
          <a:prstGeom prst="rect">
            <a:avLst/>
          </a:prstGeom>
          <a:solidFill>
            <a:srgbClr val="FAA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矩形 65">
            <a:extLst>
              <a:ext uri="{FF2B5EF4-FFF2-40B4-BE49-F238E27FC236}">
                <a16:creationId xmlns:a16="http://schemas.microsoft.com/office/drawing/2014/main" id="{9195D6B7-168B-9646-9C12-9AA50F07E973}"/>
              </a:ext>
            </a:extLst>
          </p:cNvPr>
          <p:cNvSpPr/>
          <p:nvPr userDrawn="1"/>
        </p:nvSpPr>
        <p:spPr>
          <a:xfrm>
            <a:off x="12368385" y="4503272"/>
            <a:ext cx="432000" cy="432000"/>
          </a:xfrm>
          <a:prstGeom prst="rect">
            <a:avLst/>
          </a:prstGeom>
          <a:solidFill>
            <a:srgbClr val="F54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矩形 66">
            <a:extLst>
              <a:ext uri="{FF2B5EF4-FFF2-40B4-BE49-F238E27FC236}">
                <a16:creationId xmlns:a16="http://schemas.microsoft.com/office/drawing/2014/main" id="{62A532EA-2464-6342-A5CE-821DA7E2D745}"/>
              </a:ext>
            </a:extLst>
          </p:cNvPr>
          <p:cNvSpPr/>
          <p:nvPr userDrawn="1"/>
        </p:nvSpPr>
        <p:spPr>
          <a:xfrm>
            <a:off x="12368385" y="5007690"/>
            <a:ext cx="432000" cy="432000"/>
          </a:xfrm>
          <a:prstGeom prst="rect">
            <a:avLst/>
          </a:prstGeom>
          <a:solidFill>
            <a:srgbClr val="F66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矩形 67">
            <a:extLst>
              <a:ext uri="{FF2B5EF4-FFF2-40B4-BE49-F238E27FC236}">
                <a16:creationId xmlns:a16="http://schemas.microsoft.com/office/drawing/2014/main" id="{254DB682-4C25-9044-99BC-445DB935B09E}"/>
              </a:ext>
            </a:extLst>
          </p:cNvPr>
          <p:cNvSpPr/>
          <p:nvPr userDrawn="1"/>
        </p:nvSpPr>
        <p:spPr>
          <a:xfrm>
            <a:off x="12925695" y="467912"/>
            <a:ext cx="432000" cy="432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69" name="矩形 68">
            <a:extLst>
              <a:ext uri="{FF2B5EF4-FFF2-40B4-BE49-F238E27FC236}">
                <a16:creationId xmlns:a16="http://schemas.microsoft.com/office/drawing/2014/main" id="{FFA7D287-AC98-DF41-9BAE-7AC261B3A60F}"/>
              </a:ext>
            </a:extLst>
          </p:cNvPr>
          <p:cNvSpPr/>
          <p:nvPr userDrawn="1"/>
        </p:nvSpPr>
        <p:spPr>
          <a:xfrm>
            <a:off x="12925695" y="972332"/>
            <a:ext cx="432000" cy="432000"/>
          </a:xfrm>
          <a:prstGeom prst="rect">
            <a:avLst/>
          </a:prstGeom>
          <a:solidFill>
            <a:srgbClr val="F8F5F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70" name="矩形 69">
            <a:extLst>
              <a:ext uri="{FF2B5EF4-FFF2-40B4-BE49-F238E27FC236}">
                <a16:creationId xmlns:a16="http://schemas.microsoft.com/office/drawing/2014/main" id="{22047E3A-240D-F046-8A3A-40E26BE940E8}"/>
              </a:ext>
            </a:extLst>
          </p:cNvPr>
          <p:cNvSpPr/>
          <p:nvPr userDrawn="1"/>
        </p:nvSpPr>
        <p:spPr>
          <a:xfrm>
            <a:off x="12925695" y="1476752"/>
            <a:ext cx="432000" cy="432000"/>
          </a:xfrm>
          <a:prstGeom prst="rect">
            <a:avLst/>
          </a:prstGeom>
          <a:solidFill>
            <a:srgbClr val="D6D9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71" name="矩形 70">
            <a:extLst>
              <a:ext uri="{FF2B5EF4-FFF2-40B4-BE49-F238E27FC236}">
                <a16:creationId xmlns:a16="http://schemas.microsoft.com/office/drawing/2014/main" id="{C2DF8D41-C2F4-5F45-872E-0796C26181B7}"/>
              </a:ext>
            </a:extLst>
          </p:cNvPr>
          <p:cNvSpPr/>
          <p:nvPr userDrawn="1"/>
        </p:nvSpPr>
        <p:spPr>
          <a:xfrm>
            <a:off x="12925695" y="1988160"/>
            <a:ext cx="432000" cy="432000"/>
          </a:xfrm>
          <a:prstGeom prst="rect">
            <a:avLst/>
          </a:prstGeom>
          <a:solidFill>
            <a:srgbClr val="A3A5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72" name="矩形 71">
            <a:extLst>
              <a:ext uri="{FF2B5EF4-FFF2-40B4-BE49-F238E27FC236}">
                <a16:creationId xmlns:a16="http://schemas.microsoft.com/office/drawing/2014/main" id="{223C467F-59AF-B641-8A58-C907EA1C32AA}"/>
              </a:ext>
            </a:extLst>
          </p:cNvPr>
          <p:cNvSpPr/>
          <p:nvPr userDrawn="1"/>
        </p:nvSpPr>
        <p:spPr>
          <a:xfrm>
            <a:off x="12925695" y="2485592"/>
            <a:ext cx="432000" cy="432000"/>
          </a:xfrm>
          <a:prstGeom prst="rect">
            <a:avLst/>
          </a:prstGeom>
          <a:solidFill>
            <a:srgbClr val="76768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73" name="矩形 72">
            <a:extLst>
              <a:ext uri="{FF2B5EF4-FFF2-40B4-BE49-F238E27FC236}">
                <a16:creationId xmlns:a16="http://schemas.microsoft.com/office/drawing/2014/main" id="{63034C7B-20EF-6445-9B2C-C3ABA0EF555B}"/>
              </a:ext>
            </a:extLst>
          </p:cNvPr>
          <p:cNvSpPr/>
          <p:nvPr userDrawn="1"/>
        </p:nvSpPr>
        <p:spPr>
          <a:xfrm>
            <a:off x="12925695" y="2997000"/>
            <a:ext cx="432000" cy="432000"/>
          </a:xfrm>
          <a:prstGeom prst="rect">
            <a:avLst/>
          </a:prstGeom>
          <a:solidFill>
            <a:srgbClr val="3E3E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2536163994"/>
      </p:ext>
    </p:extLst>
  </p:cSld>
  <p:clrMap bg1="lt1" tx1="dk1" bg2="lt2" tx2="dk2" accent1="accent1" accent2="accent2" accent3="accent3" accent4="accent4" accent5="accent5" accent6="accent6" hlink="hlink" folHlink="folHlink"/>
  <p:sldLayoutIdLst>
    <p:sldLayoutId id="2147483707"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8" r:id="rId10"/>
    <p:sldLayoutId id="2147483719" r:id="rId11"/>
    <p:sldLayoutId id="2147483723" r:id="rId12"/>
    <p:sldLayoutId id="2147483725" r:id="rId13"/>
  </p:sldLayoutIdLst>
  <p:hf hdr="0" ftr="0" dt="0"/>
  <p:txStyles>
    <p:titleStyle>
      <a:lvl1pPr algn="l" defTabSz="914400" rtl="0" eaLnBrk="1" latinLnBrk="0" hangingPunct="1">
        <a:lnSpc>
          <a:spcPct val="90000"/>
        </a:lnSpc>
        <a:spcBef>
          <a:spcPct val="0"/>
        </a:spcBef>
        <a:buNone/>
        <a:defRPr kumimoji="1" lang="zh-CN" altLang="en-US" sz="2000" b="1" kern="1200" baseline="0" dirty="0" smtClean="0">
          <a:solidFill>
            <a:srgbClr val="F8F6FB"/>
          </a:solidFill>
          <a:latin typeface="Arial" panose="020B0604020202020204" pitchFamily="34" charset="0"/>
          <a:ea typeface="Microsoft YaHe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baseline="0">
          <a:solidFill>
            <a:srgbClr val="F8F5FB"/>
          </a:solidFill>
          <a:latin typeface="Calibri" panose="020F0502020204030204" pitchFamily="34" charset="0"/>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rgbClr val="D6D9DF"/>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851CCF44-BE87-2D45-885C-3F02F7D5A982}"/>
              </a:ext>
            </a:extLst>
          </p:cNvPr>
          <p:cNvSpPr txBox="1"/>
          <p:nvPr/>
        </p:nvSpPr>
        <p:spPr>
          <a:xfrm>
            <a:off x="2698173" y="2003350"/>
            <a:ext cx="7252854" cy="769441"/>
          </a:xfrm>
          <a:prstGeom prst="rect">
            <a:avLst/>
          </a:prstGeom>
          <a:noFill/>
        </p:spPr>
        <p:txBody>
          <a:bodyPr wrap="square" rtlCol="0">
            <a:spAutoFit/>
          </a:bodyPr>
          <a:lstStyle/>
          <a:p>
            <a:pPr algn="ctr"/>
            <a:r>
              <a:rPr kumimoji="1" lang="en-US" altLang="zh-CN" sz="4400" b="1" dirty="0">
                <a:latin typeface="FangSong" panose="02010609060101010101" pitchFamily="49" charset="-122"/>
                <a:ea typeface="FangSong" panose="02010609060101010101" pitchFamily="49" charset="-122"/>
                <a:cs typeface="Times New Roman" panose="02020603050405020304" pitchFamily="18" charset="0"/>
              </a:rPr>
              <a:t>Kubernetes</a:t>
            </a:r>
            <a:r>
              <a:rPr kumimoji="1" lang="zh-CN" altLang="en-US" sz="4400" b="1" dirty="0">
                <a:latin typeface="FangSong" panose="02010609060101010101" pitchFamily="49" charset="-122"/>
                <a:ea typeface="FangSong" panose="02010609060101010101" pitchFamily="49" charset="-122"/>
                <a:cs typeface="Times New Roman" panose="02020603050405020304" pitchFamily="18" charset="0"/>
              </a:rPr>
              <a:t> </a:t>
            </a:r>
            <a:r>
              <a:rPr kumimoji="1" lang="en-US" altLang="zh-CN" sz="4400" b="1" dirty="0">
                <a:latin typeface="FangSong" panose="02010609060101010101" pitchFamily="49" charset="-122"/>
                <a:ea typeface="FangSong" panose="02010609060101010101" pitchFamily="49" charset="-122"/>
                <a:cs typeface="Times New Roman" panose="02020603050405020304" pitchFamily="18" charset="0"/>
              </a:rPr>
              <a:t>APIServer</a:t>
            </a:r>
            <a:r>
              <a:rPr kumimoji="1" lang="zh-CN" altLang="en-US" sz="4400" b="1" dirty="0">
                <a:latin typeface="FangSong" panose="02010609060101010101" pitchFamily="49" charset="-122"/>
                <a:ea typeface="FangSong" panose="02010609060101010101" pitchFamily="49" charset="-122"/>
                <a:cs typeface="Times New Roman" panose="02020603050405020304" pitchFamily="18" charset="0"/>
              </a:rPr>
              <a:t>介绍</a:t>
            </a:r>
          </a:p>
        </p:txBody>
      </p:sp>
      <p:sp>
        <p:nvSpPr>
          <p:cNvPr id="10" name="文本框 9">
            <a:extLst>
              <a:ext uri="{FF2B5EF4-FFF2-40B4-BE49-F238E27FC236}">
                <a16:creationId xmlns:a16="http://schemas.microsoft.com/office/drawing/2014/main" id="{39D16D1E-7B74-8449-B5BF-3208B37CDD91}"/>
              </a:ext>
            </a:extLst>
          </p:cNvPr>
          <p:cNvSpPr txBox="1"/>
          <p:nvPr/>
        </p:nvSpPr>
        <p:spPr>
          <a:xfrm>
            <a:off x="8624455" y="4187536"/>
            <a:ext cx="2556163" cy="369332"/>
          </a:xfrm>
          <a:prstGeom prst="rect">
            <a:avLst/>
          </a:prstGeom>
          <a:noFill/>
        </p:spPr>
        <p:txBody>
          <a:bodyPr wrap="square" rtlCol="0">
            <a:spAutoFit/>
          </a:bodyPr>
          <a:lstStyle/>
          <a:p>
            <a:r>
              <a:rPr kumimoji="1" lang="en-US" altLang="zh-CN" b="1" dirty="0">
                <a:latin typeface="FangSong" panose="02010609060101010101" pitchFamily="49" charset="-122"/>
                <a:ea typeface="FangSong" panose="02010609060101010101" pitchFamily="49" charset="-122"/>
                <a:cs typeface="Times New Roman" panose="02020603050405020304" pitchFamily="18" charset="0"/>
              </a:rPr>
              <a:t>--</a:t>
            </a:r>
            <a:r>
              <a:rPr kumimoji="1" lang="zh-CN" altLang="en-US" b="1" dirty="0">
                <a:latin typeface="FangSong" panose="02010609060101010101" pitchFamily="49" charset="-122"/>
                <a:ea typeface="FangSong" panose="02010609060101010101" pitchFamily="49" charset="-122"/>
                <a:cs typeface="Times New Roman" panose="02020603050405020304" pitchFamily="18" charset="0"/>
              </a:rPr>
              <a:t> 马克斌</a:t>
            </a:r>
          </a:p>
        </p:txBody>
      </p:sp>
    </p:spTree>
    <p:extLst>
      <p:ext uri="{BB962C8B-B14F-4D97-AF65-F5344CB8AC3E}">
        <p14:creationId xmlns:p14="http://schemas.microsoft.com/office/powerpoint/2010/main" val="2181182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10BDB7C-4A57-FF49-8550-C6328365FD92}"/>
              </a:ext>
            </a:extLst>
          </p:cNvPr>
          <p:cNvSpPr txBox="1"/>
          <p:nvPr/>
        </p:nvSpPr>
        <p:spPr>
          <a:xfrm>
            <a:off x="0" y="0"/>
            <a:ext cx="5818909" cy="523220"/>
          </a:xfrm>
          <a:prstGeom prst="rect">
            <a:avLst/>
          </a:prstGeom>
          <a:noFill/>
        </p:spPr>
        <p:txBody>
          <a:bodyPr wrap="square" rtlCol="0">
            <a:spAutoFit/>
          </a:bodyPr>
          <a:lstStyle/>
          <a:p>
            <a:r>
              <a:rPr kumimoji="1" lang="en-US" altLang="zh-CN" sz="2800" dirty="0">
                <a:latin typeface="Times New Roman" panose="02020603050405020304" pitchFamily="18" charset="0"/>
                <a:ea typeface="FangSong" panose="02010609060101010101" pitchFamily="49" charset="-122"/>
                <a:cs typeface="Times New Roman" panose="02020603050405020304" pitchFamily="18" charset="0"/>
              </a:rPr>
              <a:t>Kubernetes</a:t>
            </a:r>
            <a:r>
              <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2800" dirty="0">
                <a:latin typeface="Times New Roman" panose="02020603050405020304" pitchFamily="18" charset="0"/>
                <a:ea typeface="FangSong" panose="02010609060101010101" pitchFamily="49" charset="-122"/>
                <a:cs typeface="Times New Roman" panose="02020603050405020304" pitchFamily="18" charset="0"/>
              </a:rPr>
              <a:t>API</a:t>
            </a:r>
            <a:r>
              <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2800" dirty="0">
                <a:latin typeface="Times New Roman" panose="02020603050405020304" pitchFamily="18" charset="0"/>
                <a:ea typeface="FangSong" panose="02010609060101010101" pitchFamily="49" charset="-122"/>
                <a:cs typeface="Times New Roman" panose="02020603050405020304" pitchFamily="18" charset="0"/>
              </a:rPr>
              <a:t>Version</a:t>
            </a:r>
            <a:endPar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endParaRPr>
          </a:p>
        </p:txBody>
      </p:sp>
      <p:graphicFrame>
        <p:nvGraphicFramePr>
          <p:cNvPr id="6" name="表格 6">
            <a:extLst>
              <a:ext uri="{FF2B5EF4-FFF2-40B4-BE49-F238E27FC236}">
                <a16:creationId xmlns:a16="http://schemas.microsoft.com/office/drawing/2014/main" id="{EFCB9C5F-1F7A-1942-B359-38FBCA622A57}"/>
              </a:ext>
            </a:extLst>
          </p:cNvPr>
          <p:cNvGraphicFramePr>
            <a:graphicFrameLocks noGrp="1"/>
          </p:cNvGraphicFramePr>
          <p:nvPr>
            <p:extLst>
              <p:ext uri="{D42A27DB-BD31-4B8C-83A1-F6EECF244321}">
                <p14:modId xmlns:p14="http://schemas.microsoft.com/office/powerpoint/2010/main" val="3394494896"/>
              </p:ext>
            </p:extLst>
          </p:nvPr>
        </p:nvGraphicFramePr>
        <p:xfrm>
          <a:off x="167986" y="644237"/>
          <a:ext cx="11856028" cy="5404638"/>
        </p:xfrm>
        <a:graphic>
          <a:graphicData uri="http://schemas.openxmlformats.org/drawingml/2006/table">
            <a:tbl>
              <a:tblPr firstRow="1" bandRow="1">
                <a:tableStyleId>{5C22544A-7EE6-4342-B048-85BDC9FD1C3A}</a:tableStyleId>
              </a:tblPr>
              <a:tblGrid>
                <a:gridCol w="1704109">
                  <a:extLst>
                    <a:ext uri="{9D8B030D-6E8A-4147-A177-3AD203B41FA5}">
                      <a16:colId xmlns:a16="http://schemas.microsoft.com/office/drawing/2014/main" val="424186509"/>
                    </a:ext>
                  </a:extLst>
                </a:gridCol>
                <a:gridCol w="3501736">
                  <a:extLst>
                    <a:ext uri="{9D8B030D-6E8A-4147-A177-3AD203B41FA5}">
                      <a16:colId xmlns:a16="http://schemas.microsoft.com/office/drawing/2014/main" val="3669110530"/>
                    </a:ext>
                  </a:extLst>
                </a:gridCol>
                <a:gridCol w="3686176">
                  <a:extLst>
                    <a:ext uri="{9D8B030D-6E8A-4147-A177-3AD203B41FA5}">
                      <a16:colId xmlns:a16="http://schemas.microsoft.com/office/drawing/2014/main" val="2940696060"/>
                    </a:ext>
                  </a:extLst>
                </a:gridCol>
                <a:gridCol w="2964007">
                  <a:extLst>
                    <a:ext uri="{9D8B030D-6E8A-4147-A177-3AD203B41FA5}">
                      <a16:colId xmlns:a16="http://schemas.microsoft.com/office/drawing/2014/main" val="3829071647"/>
                    </a:ext>
                  </a:extLst>
                </a:gridCol>
              </a:tblGrid>
              <a:tr h="413201">
                <a:tc>
                  <a:txBody>
                    <a:bodyPr/>
                    <a:lstStyle/>
                    <a:p>
                      <a:endParaRPr lang="zh-CN" altLang="en-US" sz="16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pPr algn="l"/>
                      <a:r>
                        <a:rPr lang="en-US" altLang="zh-CN" sz="1600" dirty="0">
                          <a:latin typeface="Times New Roman" panose="02020603050405020304" pitchFamily="18" charset="0"/>
                          <a:ea typeface="FangSong" panose="02010609060101010101" pitchFamily="49" charset="-122"/>
                          <a:cs typeface="Times New Roman" panose="02020603050405020304" pitchFamily="18" charset="0"/>
                        </a:rPr>
                        <a:t>Alpha</a:t>
                      </a:r>
                      <a:endParaRPr lang="zh-CN" altLang="en-US" sz="16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r>
                        <a:rPr lang="en-US" altLang="zh-CN" sz="1600" dirty="0">
                          <a:latin typeface="Times New Roman" panose="02020603050405020304" pitchFamily="18" charset="0"/>
                          <a:ea typeface="FangSong" panose="02010609060101010101" pitchFamily="49" charset="-122"/>
                          <a:cs typeface="Times New Roman" panose="02020603050405020304" pitchFamily="18" charset="0"/>
                        </a:rPr>
                        <a:t>Beta</a:t>
                      </a:r>
                      <a:endParaRPr lang="zh-CN" altLang="en-US" sz="16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r>
                        <a:rPr lang="en-US" altLang="zh-CN" sz="1600" b="0" i="0" kern="1200" dirty="0">
                          <a:solidFill>
                            <a:schemeClr val="lt1"/>
                          </a:solidFill>
                          <a:effectLst/>
                          <a:latin typeface="Times New Roman" panose="02020603050405020304" pitchFamily="18" charset="0"/>
                          <a:ea typeface="FangSong" panose="02010609060101010101" pitchFamily="49" charset="-122"/>
                          <a:cs typeface="Times New Roman" panose="02020603050405020304" pitchFamily="18" charset="0"/>
                        </a:rPr>
                        <a:t>Stable</a:t>
                      </a:r>
                      <a:endParaRPr lang="zh-CN" altLang="en-US" sz="1600" dirty="0">
                        <a:latin typeface="Times New Roman" panose="02020603050405020304" pitchFamily="18" charset="0"/>
                        <a:ea typeface="FangSong" panose="02010609060101010101" pitchFamily="49" charset="-122"/>
                        <a:cs typeface="Times New Roman" panose="02020603050405020304" pitchFamily="18" charset="0"/>
                      </a:endParaRPr>
                    </a:p>
                  </a:txBody>
                  <a:tcPr/>
                </a:tc>
                <a:extLst>
                  <a:ext uri="{0D108BD9-81ED-4DB2-BD59-A6C34878D82A}">
                    <a16:rowId xmlns:a16="http://schemas.microsoft.com/office/drawing/2014/main" val="843423493"/>
                  </a:ext>
                </a:extLst>
              </a:tr>
              <a:tr h="399723">
                <a:tc>
                  <a:txBody>
                    <a:bodyPr/>
                    <a:lstStyle/>
                    <a:p>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对象版本</a:t>
                      </a:r>
                    </a:p>
                  </a:txBody>
                  <a:tcPr/>
                </a:tc>
                <a:tc>
                  <a:txBody>
                    <a:bodyPr/>
                    <a:lstStyle/>
                    <a:p>
                      <a:r>
                        <a:rPr lang="en-US" altLang="zh-CN" sz="16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API version</a:t>
                      </a:r>
                      <a:r>
                        <a:rPr lang="zh-CN" altLang="en-US" sz="16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名包含</a:t>
                      </a:r>
                      <a:r>
                        <a:rPr lang="en-US" altLang="zh-CN" sz="16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 “alpha” (eg. v1alpha1)</a:t>
                      </a:r>
                      <a:endParaRPr lang="zh-CN" altLang="en-US" sz="16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API version</a:t>
                      </a:r>
                      <a:r>
                        <a:rPr lang="zh-CN" altLang="en-US" sz="16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名包含</a:t>
                      </a:r>
                      <a:r>
                        <a:rPr lang="en-US" altLang="zh-CN" sz="16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 “beta” (eg. v2beta3)</a:t>
                      </a:r>
                      <a:endParaRPr lang="zh-CN" altLang="en-US" sz="1600" dirty="0">
                        <a:latin typeface="Times New Roman" panose="02020603050405020304" pitchFamily="18" charset="0"/>
                        <a:ea typeface="FangSong" panose="02010609060101010101" pitchFamily="49" charset="-122"/>
                        <a:cs typeface="Times New Roman" panose="02020603050405020304" pitchFamily="18" charset="0"/>
                      </a:endParaRPr>
                    </a:p>
                    <a:p>
                      <a:endParaRPr lang="zh-CN" altLang="en-US" sz="16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r>
                        <a:rPr lang="en-US" altLang="zh-CN" sz="16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API version vX (eg. v1)</a:t>
                      </a:r>
                      <a:endParaRPr lang="zh-CN" altLang="en-US" sz="1600" dirty="0">
                        <a:latin typeface="Times New Roman" panose="02020603050405020304" pitchFamily="18" charset="0"/>
                        <a:ea typeface="FangSong" panose="02010609060101010101" pitchFamily="49" charset="-122"/>
                        <a:cs typeface="Times New Roman" panose="02020603050405020304" pitchFamily="18" charset="0"/>
                      </a:endParaRPr>
                    </a:p>
                  </a:txBody>
                  <a:tcPr/>
                </a:tc>
                <a:extLst>
                  <a:ext uri="{0D108BD9-81ED-4DB2-BD59-A6C34878D82A}">
                    <a16:rowId xmlns:a16="http://schemas.microsoft.com/office/drawing/2014/main" val="273395855"/>
                  </a:ext>
                </a:extLst>
              </a:tr>
              <a:tr h="476771">
                <a:tc>
                  <a:txBody>
                    <a:bodyPr/>
                    <a:lstStyle/>
                    <a:p>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可用性</a:t>
                      </a:r>
                    </a:p>
                  </a:txBody>
                  <a:tcPr/>
                </a:tc>
                <a:tc>
                  <a:txBody>
                    <a:bodyPr/>
                    <a:lstStyle/>
                    <a:p>
                      <a:r>
                        <a:rPr lang="en-US" altLang="zh-CN" sz="1600" dirty="0">
                          <a:latin typeface="Times New Roman" panose="02020603050405020304" pitchFamily="18" charset="0"/>
                          <a:ea typeface="FangSong" panose="02010609060101010101" pitchFamily="49" charset="-122"/>
                          <a:cs typeface="Times New Roman" panose="02020603050405020304" pitchFamily="18" charset="0"/>
                        </a:rPr>
                        <a:t>release</a:t>
                      </a:r>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版本功能默认关闭</a:t>
                      </a:r>
                      <a:endParaRPr lang="en-US" altLang="zh-CN" sz="16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r>
                        <a:rPr lang="en-US" altLang="zh-CN" sz="1600" dirty="0">
                          <a:latin typeface="Times New Roman" panose="02020603050405020304" pitchFamily="18" charset="0"/>
                          <a:ea typeface="FangSong" panose="02010609060101010101" pitchFamily="49" charset="-122"/>
                          <a:cs typeface="Times New Roman" panose="02020603050405020304" pitchFamily="18" charset="0"/>
                        </a:rPr>
                        <a:t>release</a:t>
                      </a:r>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版本功能默认开启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ea typeface="FangSong" panose="02010609060101010101" pitchFamily="49" charset="-122"/>
                          <a:cs typeface="Times New Roman" panose="02020603050405020304" pitchFamily="18" charset="0"/>
                        </a:rPr>
                        <a:t>release</a:t>
                      </a:r>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版本功能默认开启</a:t>
                      </a:r>
                    </a:p>
                  </a:txBody>
                  <a:tcPr/>
                </a:tc>
                <a:extLst>
                  <a:ext uri="{0D108BD9-81ED-4DB2-BD59-A6C34878D82A}">
                    <a16:rowId xmlns:a16="http://schemas.microsoft.com/office/drawing/2014/main" val="681916788"/>
                  </a:ext>
                </a:extLst>
              </a:tr>
              <a:tr h="484457">
                <a:tc>
                  <a:txBody>
                    <a:bodyPr/>
                    <a:lstStyle/>
                    <a:p>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受众</a:t>
                      </a:r>
                    </a:p>
                  </a:txBody>
                  <a:tcPr/>
                </a:tc>
                <a:tc>
                  <a:txBody>
                    <a:bodyPr/>
                    <a:lstStyle/>
                    <a:p>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早期反馈的开发人员或专家用户</a:t>
                      </a:r>
                    </a:p>
                  </a:txBody>
                  <a:tcPr/>
                </a:tc>
                <a:tc>
                  <a:txBody>
                    <a:bodyPr/>
                    <a:lstStyle/>
                    <a:p>
                      <a:r>
                        <a:rPr lang="zh-CN" altLang="en-US" sz="16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提供功能反馈的用户</a:t>
                      </a:r>
                      <a:endParaRPr lang="zh-CN" altLang="en-US" sz="16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所有用户</a:t>
                      </a:r>
                    </a:p>
                  </a:txBody>
                  <a:tcPr/>
                </a:tc>
                <a:extLst>
                  <a:ext uri="{0D108BD9-81ED-4DB2-BD59-A6C34878D82A}">
                    <a16:rowId xmlns:a16="http://schemas.microsoft.com/office/drawing/2014/main" val="1633593620"/>
                  </a:ext>
                </a:extLst>
              </a:tr>
              <a:tr h="0">
                <a:tc>
                  <a:txBody>
                    <a:bodyPr/>
                    <a:lstStyle/>
                    <a:p>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完整性</a:t>
                      </a:r>
                    </a:p>
                  </a:txBody>
                  <a:tcPr/>
                </a:tc>
                <a:tc>
                  <a:txBody>
                    <a:bodyPr/>
                    <a:lstStyle/>
                    <a:p>
                      <a:r>
                        <a:rPr lang="en-US" altLang="zh-CN" sz="1600" dirty="0">
                          <a:latin typeface="Times New Roman" panose="02020603050405020304" pitchFamily="18" charset="0"/>
                          <a:ea typeface="FangSong" panose="02010609060101010101" pitchFamily="49" charset="-122"/>
                          <a:cs typeface="Times New Roman" panose="02020603050405020304" pitchFamily="18" charset="0"/>
                        </a:rPr>
                        <a:t>API</a:t>
                      </a:r>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功能不完整</a:t>
                      </a:r>
                      <a:endParaRPr lang="en-US" altLang="zh-CN" sz="1600" dirty="0">
                        <a:latin typeface="Times New Roman" panose="02020603050405020304" pitchFamily="18" charset="0"/>
                        <a:ea typeface="FangSong" panose="02010609060101010101" pitchFamily="49" charset="-122"/>
                        <a:cs typeface="Times New Roman" panose="02020603050405020304" pitchFamily="18" charset="0"/>
                      </a:endParaRPr>
                    </a:p>
                    <a:p>
                      <a:r>
                        <a:rPr lang="en-US" altLang="zh-CN" sz="1600" dirty="0">
                          <a:latin typeface="Times New Roman" panose="02020603050405020304" pitchFamily="18" charset="0"/>
                          <a:ea typeface="FangSong" panose="02010609060101010101" pitchFamily="49" charset="-122"/>
                          <a:cs typeface="Times New Roman" panose="02020603050405020304" pitchFamily="18" charset="0"/>
                        </a:rPr>
                        <a:t>UI</a:t>
                      </a:r>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不一定支持</a:t>
                      </a:r>
                      <a:endParaRPr lang="en-US" altLang="zh-CN" sz="1600" dirty="0">
                        <a:latin typeface="Times New Roman" panose="02020603050405020304" pitchFamily="18" charset="0"/>
                        <a:ea typeface="FangSong" panose="02010609060101010101" pitchFamily="49" charset="-122"/>
                        <a:cs typeface="Times New Roman" panose="02020603050405020304" pitchFamily="18" charset="0"/>
                      </a:endParaRPr>
                    </a:p>
                    <a:p>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无需</a:t>
                      </a:r>
                      <a:r>
                        <a:rPr lang="en-US" altLang="zh-CN" sz="1600" dirty="0">
                          <a:latin typeface="Times New Roman" panose="02020603050405020304" pitchFamily="18" charset="0"/>
                          <a:ea typeface="FangSong" panose="02010609060101010101" pitchFamily="49" charset="-122"/>
                          <a:cs typeface="Times New Roman" panose="02020603050405020304" pitchFamily="18" charset="0"/>
                        </a:rPr>
                        <a:t>API</a:t>
                      </a:r>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 </a:t>
                      </a:r>
                      <a:r>
                        <a:rPr lang="en-US" altLang="zh-CN" sz="1600" dirty="0">
                          <a:latin typeface="Times New Roman" panose="02020603050405020304" pitchFamily="18" charset="0"/>
                          <a:ea typeface="FangSong" panose="02010609060101010101" pitchFamily="49" charset="-122"/>
                          <a:cs typeface="Times New Roman" panose="02020603050405020304" pitchFamily="18" charset="0"/>
                        </a:rPr>
                        <a:t>review</a:t>
                      </a:r>
                      <a:endParaRPr lang="zh-CN" altLang="en-US" sz="16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r>
                        <a:rPr lang="en-US" altLang="zh-CN" sz="1600" dirty="0">
                          <a:latin typeface="Times New Roman" panose="02020603050405020304" pitchFamily="18" charset="0"/>
                          <a:ea typeface="FangSong" panose="02010609060101010101" pitchFamily="49" charset="-122"/>
                          <a:cs typeface="Times New Roman" panose="02020603050405020304" pitchFamily="18" charset="0"/>
                        </a:rPr>
                        <a:t>API</a:t>
                      </a:r>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功能完整</a:t>
                      </a:r>
                      <a:endParaRPr lang="en-US" altLang="zh-CN" sz="1600" dirty="0">
                        <a:latin typeface="Times New Roman" panose="02020603050405020304" pitchFamily="18" charset="0"/>
                        <a:ea typeface="FangSong" panose="02010609060101010101" pitchFamily="49" charset="-122"/>
                        <a:cs typeface="Times New Roman" panose="02020603050405020304" pitchFamily="18" charset="0"/>
                      </a:endParaRPr>
                    </a:p>
                    <a:p>
                      <a:r>
                        <a:rPr lang="en-US" altLang="zh-CN" sz="1600" dirty="0">
                          <a:latin typeface="Times New Roman" panose="02020603050405020304" pitchFamily="18" charset="0"/>
                          <a:ea typeface="FangSong" panose="02010609060101010101" pitchFamily="49" charset="-122"/>
                          <a:cs typeface="Times New Roman" panose="02020603050405020304" pitchFamily="18" charset="0"/>
                        </a:rPr>
                        <a:t>UI</a:t>
                      </a:r>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支持</a:t>
                      </a:r>
                      <a:r>
                        <a:rPr lang="en-US" altLang="zh-CN" sz="1600" dirty="0">
                          <a:latin typeface="Times New Roman" panose="02020603050405020304" pitchFamily="18" charset="0"/>
                          <a:ea typeface="FangSong" panose="02010609060101010101" pitchFamily="49" charset="-122"/>
                          <a:cs typeface="Times New Roman" panose="02020603050405020304" pitchFamily="18" charset="0"/>
                        </a:rPr>
                        <a:t>  e2e</a:t>
                      </a:r>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测试</a:t>
                      </a:r>
                      <a:endParaRPr lang="en-US" altLang="zh-CN" sz="1600" dirty="0">
                        <a:latin typeface="Times New Roman" panose="02020603050405020304" pitchFamily="18" charset="0"/>
                        <a:ea typeface="FangSong" panose="02010609060101010101" pitchFamily="49" charset="-122"/>
                        <a:cs typeface="Times New Roman" panose="02020603050405020304" pitchFamily="18" charset="0"/>
                      </a:endParaRPr>
                    </a:p>
                    <a:p>
                      <a:r>
                        <a:rPr lang="en-US" altLang="zh-CN" sz="1600" dirty="0">
                          <a:latin typeface="Times New Roman" panose="02020603050405020304" pitchFamily="18" charset="0"/>
                          <a:ea typeface="FangSong" panose="02010609060101010101" pitchFamily="49" charset="-122"/>
                          <a:cs typeface="Times New Roman" panose="02020603050405020304" pitchFamily="18" charset="0"/>
                        </a:rPr>
                        <a:t>API</a:t>
                      </a:r>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 </a:t>
                      </a:r>
                      <a:r>
                        <a:rPr lang="en-US" altLang="zh-CN" sz="1600" dirty="0">
                          <a:latin typeface="Times New Roman" panose="02020603050405020304" pitchFamily="18" charset="0"/>
                          <a:ea typeface="FangSong" panose="02010609060101010101" pitchFamily="49" charset="-122"/>
                          <a:cs typeface="Times New Roman" panose="02020603050405020304" pitchFamily="18" charset="0"/>
                        </a:rPr>
                        <a:t>review</a:t>
                      </a:r>
                    </a:p>
                  </a:txBody>
                  <a:tcPr/>
                </a:tc>
                <a:tc>
                  <a:txBody>
                    <a:bodyPr/>
                    <a:lstStyle/>
                    <a:p>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一致性测试</a:t>
                      </a:r>
                      <a:endParaRPr lang="en-US" altLang="zh-CN" sz="1600" dirty="0">
                        <a:latin typeface="Times New Roman" panose="02020603050405020304" pitchFamily="18" charset="0"/>
                        <a:ea typeface="FangSong" panose="02010609060101010101" pitchFamily="49" charset="-122"/>
                        <a:cs typeface="Times New Roman" panose="02020603050405020304" pitchFamily="18" charset="0"/>
                      </a:endParaRPr>
                    </a:p>
                    <a:p>
                      <a:r>
                        <a:rPr lang="en-US" altLang="zh-CN" sz="16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SIG</a:t>
                      </a:r>
                      <a:r>
                        <a:rPr lang="zh-CN" altLang="en-US" sz="16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 </a:t>
                      </a:r>
                      <a:r>
                        <a:rPr lang="en-US" altLang="zh-CN" sz="16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Architecture</a:t>
                      </a:r>
                      <a:r>
                        <a:rPr lang="zh-CN" altLang="en-US" sz="16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 </a:t>
                      </a:r>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认可</a:t>
                      </a:r>
                    </a:p>
                  </a:txBody>
                  <a:tcPr/>
                </a:tc>
                <a:extLst>
                  <a:ext uri="{0D108BD9-81ED-4DB2-BD59-A6C34878D82A}">
                    <a16:rowId xmlns:a16="http://schemas.microsoft.com/office/drawing/2014/main" val="1002105662"/>
                  </a:ext>
                </a:extLst>
              </a:tr>
              <a:tr h="876043">
                <a:tc>
                  <a:txBody>
                    <a:bodyPr/>
                    <a:lstStyle/>
                    <a:p>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可升级性</a:t>
                      </a:r>
                    </a:p>
                  </a:txBody>
                  <a:tcPr/>
                </a:tc>
                <a:tc>
                  <a:txBody>
                    <a:bodyPr/>
                    <a:lstStyle/>
                    <a:p>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对象的定义在后续版本中更新</a:t>
                      </a:r>
                      <a:endParaRPr lang="en-US" altLang="zh-CN" sz="1600" dirty="0">
                        <a:latin typeface="Times New Roman" panose="02020603050405020304" pitchFamily="18" charset="0"/>
                        <a:ea typeface="FangSong" panose="02010609060101010101" pitchFamily="49" charset="-122"/>
                        <a:cs typeface="Times New Roman" panose="02020603050405020304" pitchFamily="18" charset="0"/>
                      </a:endParaRPr>
                    </a:p>
                    <a:p>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可不自动升级</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对象的定义在后续版本中更新</a:t>
                      </a:r>
                      <a:endParaRPr lang="en-US" altLang="zh-CN" sz="1600" dirty="0">
                        <a:latin typeface="Times New Roman" panose="02020603050405020304" pitchFamily="18" charset="0"/>
                        <a:ea typeface="FangSong" panose="02010609060101010101" pitchFamily="49" charset="-122"/>
                        <a:cs typeface="Times New Roman" panose="02020603050405020304" pitchFamily="18" charset="0"/>
                      </a:endParaRPr>
                    </a:p>
                    <a:p>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变更属性自动升级更新，或提供手动升级文档</a:t>
                      </a:r>
                    </a:p>
                  </a:txBody>
                  <a:tcPr/>
                </a:tc>
                <a:tc>
                  <a:txBody>
                    <a:bodyPr/>
                    <a:lstStyle/>
                    <a:p>
                      <a:r>
                        <a:rPr lang="zh-CN" altLang="en-US" sz="16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后续软件版本中允许严格兼容的更改</a:t>
                      </a:r>
                      <a:endParaRPr lang="zh-CN" altLang="en-US" sz="1600" dirty="0">
                        <a:latin typeface="Times New Roman" panose="02020603050405020304" pitchFamily="18" charset="0"/>
                        <a:ea typeface="FangSong" panose="02010609060101010101" pitchFamily="49" charset="-122"/>
                        <a:cs typeface="Times New Roman" panose="02020603050405020304" pitchFamily="18" charset="0"/>
                      </a:endParaRPr>
                    </a:p>
                  </a:txBody>
                  <a:tcPr/>
                </a:tc>
                <a:extLst>
                  <a:ext uri="{0D108BD9-81ED-4DB2-BD59-A6C34878D82A}">
                    <a16:rowId xmlns:a16="http://schemas.microsoft.com/office/drawing/2014/main" val="4021336034"/>
                  </a:ext>
                </a:extLst>
              </a:tr>
              <a:tr h="876043">
                <a:tc>
                  <a:txBody>
                    <a:bodyPr/>
                    <a:lstStyle/>
                    <a:p>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集群可靠性</a:t>
                      </a:r>
                    </a:p>
                  </a:txBody>
                  <a:tcPr/>
                </a:tc>
                <a:tc>
                  <a:txBody>
                    <a:bodyPr/>
                    <a:lstStyle/>
                    <a:p>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存在导致集群不稳定的情况，存在新的错误</a:t>
                      </a:r>
                    </a:p>
                  </a:txBody>
                  <a:tcPr/>
                </a:tc>
                <a:tc>
                  <a:txBody>
                    <a:bodyPr/>
                    <a:lstStyle/>
                    <a:p>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非相关功能不应存在错误，但也可能存在一些小问题</a:t>
                      </a:r>
                    </a:p>
                  </a:txBody>
                  <a:tcPr/>
                </a:tc>
                <a:tc>
                  <a:txBody>
                    <a:bodyPr/>
                    <a:lstStyle/>
                    <a:p>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高</a:t>
                      </a:r>
                    </a:p>
                  </a:txBody>
                  <a:tcPr/>
                </a:tc>
                <a:extLst>
                  <a:ext uri="{0D108BD9-81ED-4DB2-BD59-A6C34878D82A}">
                    <a16:rowId xmlns:a16="http://schemas.microsoft.com/office/drawing/2014/main" val="772335432"/>
                  </a:ext>
                </a:extLst>
              </a:tr>
              <a:tr h="876043">
                <a:tc>
                  <a:txBody>
                    <a:bodyPr/>
                    <a:lstStyle/>
                    <a:p>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支持</a:t>
                      </a:r>
                    </a:p>
                  </a:txBody>
                  <a:tcPr/>
                </a:tc>
                <a:tc>
                  <a:txBody>
                    <a:bodyPr/>
                    <a:lstStyle/>
                    <a:p>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不承诺功能可用，在后续版本中可能完全删除</a:t>
                      </a:r>
                    </a:p>
                  </a:txBody>
                  <a:tcPr/>
                </a:tc>
                <a:tc>
                  <a:txBody>
                    <a:bodyPr/>
                    <a:lstStyle/>
                    <a:p>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后续版本中稳定支持</a:t>
                      </a:r>
                      <a:r>
                        <a:rPr lang="zh-CN" altLang="en-US" sz="1600">
                          <a:latin typeface="Times New Roman" panose="02020603050405020304" pitchFamily="18" charset="0"/>
                          <a:ea typeface="FangSong" panose="02010609060101010101" pitchFamily="49" charset="-122"/>
                          <a:cs typeface="Times New Roman" panose="02020603050405020304" pitchFamily="18" charset="0"/>
                        </a:rPr>
                        <a:t>，</a:t>
                      </a:r>
                      <a:r>
                        <a:rPr lang="en-US" altLang="zh-CN" sz="1600">
                          <a:latin typeface="Times New Roman" panose="02020603050405020304" pitchFamily="18" charset="0"/>
                          <a:ea typeface="FangSong" panose="02010609060101010101" pitchFamily="49" charset="-122"/>
                          <a:cs typeface="Times New Roman" panose="02020603050405020304" pitchFamily="18" charset="0"/>
                        </a:rPr>
                        <a:t>Release</a:t>
                      </a:r>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版本支持两个连续的版本</a:t>
                      </a:r>
                    </a:p>
                  </a:txBody>
                  <a:tcPr/>
                </a:tc>
                <a:tc>
                  <a:txBody>
                    <a:bodyPr/>
                    <a:lstStyle/>
                    <a:p>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后续版本都会提供支持</a:t>
                      </a:r>
                    </a:p>
                  </a:txBody>
                  <a:tcPr/>
                </a:tc>
                <a:extLst>
                  <a:ext uri="{0D108BD9-81ED-4DB2-BD59-A6C34878D82A}">
                    <a16:rowId xmlns:a16="http://schemas.microsoft.com/office/drawing/2014/main" val="3686044664"/>
                  </a:ext>
                </a:extLst>
              </a:tr>
            </a:tbl>
          </a:graphicData>
        </a:graphic>
      </p:graphicFrame>
    </p:spTree>
    <p:extLst>
      <p:ext uri="{BB962C8B-B14F-4D97-AF65-F5344CB8AC3E}">
        <p14:creationId xmlns:p14="http://schemas.microsoft.com/office/powerpoint/2010/main" val="1105444317"/>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10BDB7C-4A57-FF49-8550-C6328365FD92}"/>
              </a:ext>
            </a:extLst>
          </p:cNvPr>
          <p:cNvSpPr txBox="1"/>
          <p:nvPr/>
        </p:nvSpPr>
        <p:spPr>
          <a:xfrm>
            <a:off x="0" y="0"/>
            <a:ext cx="5818909" cy="523220"/>
          </a:xfrm>
          <a:prstGeom prst="rect">
            <a:avLst/>
          </a:prstGeom>
          <a:noFill/>
        </p:spPr>
        <p:txBody>
          <a:bodyPr wrap="square" rtlCol="0">
            <a:spAutoFit/>
          </a:bodyPr>
          <a:lstStyle/>
          <a:p>
            <a:r>
              <a:rPr kumimoji="1" lang="en-US" altLang="zh-CN" sz="2800" dirty="0">
                <a:latin typeface="Times New Roman" panose="02020603050405020304" pitchFamily="18" charset="0"/>
                <a:ea typeface="FangSong" panose="02010609060101010101" pitchFamily="49" charset="-122"/>
                <a:cs typeface="Times New Roman" panose="02020603050405020304" pitchFamily="18" charset="0"/>
              </a:rPr>
              <a:t>Kubernetes</a:t>
            </a:r>
            <a:r>
              <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2800" dirty="0">
                <a:latin typeface="Times New Roman" panose="02020603050405020304" pitchFamily="18" charset="0"/>
                <a:ea typeface="FangSong" panose="02010609060101010101" pitchFamily="49" charset="-122"/>
                <a:cs typeface="Times New Roman" panose="02020603050405020304" pitchFamily="18" charset="0"/>
              </a:rPr>
              <a:t>API</a:t>
            </a:r>
            <a:r>
              <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2800" dirty="0">
                <a:latin typeface="Times New Roman" panose="02020603050405020304" pitchFamily="18" charset="0"/>
                <a:ea typeface="FangSong" panose="02010609060101010101" pitchFamily="49" charset="-122"/>
                <a:cs typeface="Times New Roman" panose="02020603050405020304" pitchFamily="18" charset="0"/>
              </a:rPr>
              <a:t>resourceVersion</a:t>
            </a:r>
            <a:endPar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endParaRPr>
          </a:p>
        </p:txBody>
      </p:sp>
      <p:sp>
        <p:nvSpPr>
          <p:cNvPr id="3" name="矩形 2">
            <a:extLst>
              <a:ext uri="{FF2B5EF4-FFF2-40B4-BE49-F238E27FC236}">
                <a16:creationId xmlns:a16="http://schemas.microsoft.com/office/drawing/2014/main" id="{83E727E9-0754-2344-B3ED-F32FDA3F25CB}"/>
              </a:ext>
            </a:extLst>
          </p:cNvPr>
          <p:cNvSpPr/>
          <p:nvPr/>
        </p:nvSpPr>
        <p:spPr>
          <a:xfrm>
            <a:off x="1364673" y="1181852"/>
            <a:ext cx="9462654" cy="2790187"/>
          </a:xfrm>
          <a:prstGeom prst="rect">
            <a:avLst/>
          </a:prstGeom>
        </p:spPr>
        <p:txBody>
          <a:bodyPr wrap="square">
            <a:spAutoFit/>
          </a:bodyPr>
          <a:lstStyle/>
          <a:p>
            <a:pPr>
              <a:lnSpc>
                <a:spcPct val="150000"/>
              </a:lnSpc>
            </a:pPr>
            <a:r>
              <a:rPr lang="zh-CN" altLang="en-US" sz="2000" dirty="0">
                <a:solidFill>
                  <a:srgbClr val="222222"/>
                </a:solidFill>
                <a:latin typeface="FangSong" panose="02010609060101010101" pitchFamily="49" charset="-122"/>
                <a:ea typeface="FangSong" panose="02010609060101010101" pitchFamily="49" charset="-122"/>
                <a:cs typeface="Times New Roman" panose="02020603050405020304" pitchFamily="18" charset="0"/>
              </a:rPr>
              <a:t>资源版本采用字符串来表达，用来标示对象的服务器端内部版本。 客户端可以使用资源版本来判定对象是否被更改，或者在读取、列举或监视资源时 用来表达数据一致性需求。 客户端必需将资源版本视为不透明的对象，将其原封不动地传递回服务器端。 例如，客户端一定不能假定资源版本是某种数值标识，也不可以对两个资源版本值 进行比较看其是否相同（也就是不可以比较两个版本值以判断其中一个比另一个 大或小）</a:t>
            </a:r>
            <a:endParaRPr lang="zh-CN" altLang="en-US" sz="2000" dirty="0">
              <a:latin typeface="FangSong" panose="02010609060101010101" pitchFamily="49" charset="-122"/>
              <a:ea typeface="FangSong"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096C06FD-B34F-3E4C-B866-BFA374FC5E9E}"/>
              </a:ext>
            </a:extLst>
          </p:cNvPr>
          <p:cNvSpPr txBox="1"/>
          <p:nvPr/>
        </p:nvSpPr>
        <p:spPr>
          <a:xfrm>
            <a:off x="9206345" y="5015135"/>
            <a:ext cx="1620982" cy="369332"/>
          </a:xfrm>
          <a:prstGeom prst="rect">
            <a:avLst/>
          </a:prstGeom>
          <a:noFill/>
        </p:spPr>
        <p:txBody>
          <a:bodyPr wrap="square" rtlCol="0">
            <a:spAutoFit/>
          </a:bodyPr>
          <a:lstStyle/>
          <a:p>
            <a:r>
              <a:rPr kumimoji="1" lang="zh-CN" altLang="en-US" i="1" dirty="0">
                <a:latin typeface="FangSong" panose="02010609060101010101" pitchFamily="49" charset="-122"/>
                <a:ea typeface="FangSong" panose="02010609060101010101" pitchFamily="49" charset="-122"/>
              </a:rPr>
              <a:t>解决资源冲突</a:t>
            </a:r>
          </a:p>
        </p:txBody>
      </p:sp>
    </p:spTree>
    <p:extLst>
      <p:ext uri="{BB962C8B-B14F-4D97-AF65-F5344CB8AC3E}">
        <p14:creationId xmlns:p14="http://schemas.microsoft.com/office/powerpoint/2010/main" val="1099603722"/>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10BDB7C-4A57-FF49-8550-C6328365FD92}"/>
              </a:ext>
            </a:extLst>
          </p:cNvPr>
          <p:cNvSpPr txBox="1"/>
          <p:nvPr/>
        </p:nvSpPr>
        <p:spPr>
          <a:xfrm>
            <a:off x="0" y="0"/>
            <a:ext cx="5818909" cy="523220"/>
          </a:xfrm>
          <a:prstGeom prst="rect">
            <a:avLst/>
          </a:prstGeom>
          <a:noFill/>
        </p:spPr>
        <p:txBody>
          <a:bodyPr wrap="square" rtlCol="0">
            <a:spAutoFit/>
          </a:bodyPr>
          <a:lstStyle/>
          <a:p>
            <a:r>
              <a:rPr kumimoji="1" lang="en-US" altLang="zh-CN" sz="2800" dirty="0">
                <a:latin typeface="Times New Roman" panose="02020603050405020304" pitchFamily="18" charset="0"/>
                <a:ea typeface="FangSong" panose="02010609060101010101" pitchFamily="49" charset="-122"/>
                <a:cs typeface="Times New Roman" panose="02020603050405020304" pitchFamily="18" charset="0"/>
              </a:rPr>
              <a:t>Kubernetes</a:t>
            </a:r>
            <a:r>
              <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2800" dirty="0">
                <a:latin typeface="Times New Roman" panose="02020603050405020304" pitchFamily="18" charset="0"/>
                <a:ea typeface="FangSong" panose="02010609060101010101" pitchFamily="49" charset="-122"/>
                <a:cs typeface="Times New Roman" panose="02020603050405020304" pitchFamily="18" charset="0"/>
              </a:rPr>
              <a:t>API</a:t>
            </a:r>
            <a:r>
              <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Deprecation Policy</a:t>
            </a:r>
            <a:endPar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3E4D2ACF-02D9-4E4E-9C3E-55ADACA4CB88}"/>
              </a:ext>
            </a:extLst>
          </p:cNvPr>
          <p:cNvSpPr txBox="1"/>
          <p:nvPr/>
        </p:nvSpPr>
        <p:spPr>
          <a:xfrm>
            <a:off x="388619" y="690406"/>
            <a:ext cx="4509654" cy="369332"/>
          </a:xfrm>
          <a:prstGeom prst="rect">
            <a:avLst/>
          </a:prstGeom>
          <a:noFill/>
        </p:spPr>
        <p:txBody>
          <a:bodyPr wrap="square" rtlCol="0">
            <a:spAutoFit/>
          </a:bodyPr>
          <a:lstStyle/>
          <a:p>
            <a:r>
              <a:rPr kumimoji="1" lang="zh-CN" altLang="en-US" b="1" dirty="0">
                <a:latin typeface="Times New Roman" panose="02020603050405020304" pitchFamily="18" charset="0"/>
                <a:ea typeface="FangSong" panose="02010609060101010101" pitchFamily="49" charset="-122"/>
                <a:cs typeface="Times New Roman" panose="02020603050405020304" pitchFamily="18" charset="0"/>
              </a:rPr>
              <a:t>正式</a:t>
            </a:r>
            <a:r>
              <a:rPr kumimoji="1" lang="en-US" altLang="zh-CN" b="1" dirty="0">
                <a:latin typeface="Times New Roman" panose="02020603050405020304" pitchFamily="18" charset="0"/>
                <a:ea typeface="FangSong" panose="02010609060101010101" pitchFamily="49" charset="-122"/>
                <a:cs typeface="Times New Roman" panose="02020603050405020304" pitchFamily="18" charset="0"/>
              </a:rPr>
              <a:t>release</a:t>
            </a:r>
            <a:r>
              <a:rPr kumimoji="1" lang="zh-CN" altLang="en-US" b="1" dirty="0">
                <a:latin typeface="Times New Roman" panose="02020603050405020304" pitchFamily="18" charset="0"/>
                <a:ea typeface="FangSong" panose="02010609060101010101" pitchFamily="49" charset="-122"/>
                <a:cs typeface="Times New Roman" panose="02020603050405020304" pitchFamily="18" charset="0"/>
              </a:rPr>
              <a:t>版本规则</a:t>
            </a:r>
          </a:p>
        </p:txBody>
      </p:sp>
      <p:sp>
        <p:nvSpPr>
          <p:cNvPr id="6" name="矩形 5">
            <a:extLst>
              <a:ext uri="{FF2B5EF4-FFF2-40B4-BE49-F238E27FC236}">
                <a16:creationId xmlns:a16="http://schemas.microsoft.com/office/drawing/2014/main" id="{3BBD9D3A-2243-BA4A-8DA1-4A65D86F9DFA}"/>
              </a:ext>
            </a:extLst>
          </p:cNvPr>
          <p:cNvSpPr/>
          <p:nvPr/>
        </p:nvSpPr>
        <p:spPr>
          <a:xfrm>
            <a:off x="546562" y="1226924"/>
            <a:ext cx="11457016" cy="4633448"/>
          </a:xfrm>
          <a:prstGeom prst="rect">
            <a:avLst/>
          </a:prstGeom>
        </p:spPr>
        <p:txBody>
          <a:bodyPr wrap="square">
            <a:spAutoFit/>
          </a:bodyPr>
          <a:lstStyle/>
          <a:p>
            <a:pPr marL="342900" indent="-342900">
              <a:lnSpc>
                <a:spcPts val="2120"/>
              </a:lnSpc>
              <a:buFont typeface="+mj-lt"/>
              <a:buAutoNum type="arabicPeriod"/>
            </a:pPr>
            <a:r>
              <a:rPr lang="zh-CN" altLang="en-US" sz="1400" dirty="0">
                <a:latin typeface="FangSong" panose="02010609060101010101" pitchFamily="49" charset="-122"/>
                <a:ea typeface="FangSong" panose="02010609060101010101" pitchFamily="49" charset="-122"/>
              </a:rPr>
              <a:t>只能在增加 </a:t>
            </a:r>
            <a:r>
              <a:rPr lang="en-US" altLang="zh-CN" sz="1400" dirty="0">
                <a:latin typeface="FangSong" panose="02010609060101010101" pitchFamily="49" charset="-122"/>
                <a:ea typeface="FangSong" panose="02010609060101010101" pitchFamily="49" charset="-122"/>
              </a:rPr>
              <a:t>API </a:t>
            </a:r>
            <a:r>
              <a:rPr lang="zh-CN" altLang="en-US" sz="1400" dirty="0">
                <a:latin typeface="FangSong" panose="02010609060101010101" pitchFamily="49" charset="-122"/>
                <a:ea typeface="FangSong" panose="02010609060101010101" pitchFamily="49" charset="-122"/>
              </a:rPr>
              <a:t>组版本号时删除 </a:t>
            </a:r>
            <a:r>
              <a:rPr lang="en-US" altLang="zh-CN" sz="1400" dirty="0">
                <a:latin typeface="FangSong" panose="02010609060101010101" pitchFamily="49" charset="-122"/>
                <a:ea typeface="FangSong" panose="02010609060101010101" pitchFamily="49" charset="-122"/>
              </a:rPr>
              <a:t>API </a:t>
            </a:r>
            <a:r>
              <a:rPr lang="zh-CN" altLang="en-US" sz="1400" dirty="0">
                <a:latin typeface="FangSong" panose="02010609060101010101" pitchFamily="49" charset="-122"/>
                <a:ea typeface="FangSong" panose="02010609060101010101" pitchFamily="49" charset="-122"/>
              </a:rPr>
              <a:t>元素</a:t>
            </a:r>
            <a:endParaRPr lang="en-US" altLang="zh-CN" sz="1400" dirty="0">
              <a:latin typeface="FangSong" panose="02010609060101010101" pitchFamily="49" charset="-122"/>
              <a:ea typeface="FangSong" panose="02010609060101010101" pitchFamily="49" charset="-122"/>
            </a:endParaRPr>
          </a:p>
          <a:p>
            <a:pPr marL="800100" lvl="1" indent="-342900">
              <a:lnSpc>
                <a:spcPts val="2120"/>
              </a:lnSpc>
              <a:buFont typeface="Arial" panose="020B0604020202020204" pitchFamily="34" charset="0"/>
              <a:buChar char="•"/>
            </a:pPr>
            <a:r>
              <a:rPr lang="zh-CN" altLang="en-US" sz="1400" dirty="0">
                <a:latin typeface="FangSong" panose="02010609060101010101" pitchFamily="49" charset="-122"/>
                <a:ea typeface="FangSong" panose="02010609060101010101" pitchFamily="49" charset="-122"/>
              </a:rPr>
              <a:t>一旦在某个特定 </a:t>
            </a:r>
            <a:r>
              <a:rPr lang="en-US" altLang="zh-CN" sz="1400" dirty="0">
                <a:latin typeface="FangSong" panose="02010609060101010101" pitchFamily="49" charset="-122"/>
                <a:ea typeface="FangSong" panose="02010609060101010101" pitchFamily="49" charset="-122"/>
              </a:rPr>
              <a:t>API </a:t>
            </a:r>
            <a:r>
              <a:rPr lang="zh-CN" altLang="en-US" sz="1400" dirty="0">
                <a:latin typeface="FangSong" panose="02010609060101010101" pitchFamily="49" charset="-122"/>
                <a:ea typeface="FangSong" panose="02010609060101010101" pitchFamily="49" charset="-122"/>
              </a:rPr>
              <a:t>组版本中添加了 </a:t>
            </a:r>
            <a:r>
              <a:rPr lang="en-US" altLang="zh-CN" sz="1400" dirty="0">
                <a:latin typeface="FangSong" panose="02010609060101010101" pitchFamily="49" charset="-122"/>
                <a:ea typeface="FangSong" panose="02010609060101010101" pitchFamily="49" charset="-122"/>
              </a:rPr>
              <a:t>API </a:t>
            </a:r>
            <a:r>
              <a:rPr lang="zh-CN" altLang="en-US" sz="1400" dirty="0">
                <a:latin typeface="FangSong" panose="02010609060101010101" pitchFamily="49" charset="-122"/>
                <a:ea typeface="FangSong" panose="02010609060101010101" pitchFamily="49" charset="-122"/>
              </a:rPr>
              <a:t>元素，则该元素不可从该版本中删除，且其行为也不能大幅度地变化，无论属于哪一类（</a:t>
            </a:r>
            <a:r>
              <a:rPr lang="en-US" altLang="zh-CN" sz="1400" dirty="0">
                <a:latin typeface="FangSong" panose="02010609060101010101" pitchFamily="49" charset="-122"/>
                <a:ea typeface="FangSong" panose="02010609060101010101" pitchFamily="49" charset="-122"/>
              </a:rPr>
              <a:t>GA</a:t>
            </a:r>
            <a:r>
              <a:rPr lang="zh-CN" altLang="en-US" sz="1400" dirty="0">
                <a:latin typeface="FangSong" panose="02010609060101010101" pitchFamily="49" charset="-122"/>
                <a:ea typeface="FangSong" panose="02010609060101010101" pitchFamily="49" charset="-122"/>
              </a:rPr>
              <a:t>、</a:t>
            </a:r>
            <a:r>
              <a:rPr lang="en-US" altLang="zh-CN" sz="1400" dirty="0">
                <a:latin typeface="FangSong" panose="02010609060101010101" pitchFamily="49" charset="-122"/>
                <a:ea typeface="FangSong" panose="02010609060101010101" pitchFamily="49" charset="-122"/>
              </a:rPr>
              <a:t>Alpha </a:t>
            </a:r>
            <a:r>
              <a:rPr lang="zh-CN" altLang="en-US" sz="1400" dirty="0">
                <a:latin typeface="FangSong" panose="02010609060101010101" pitchFamily="49" charset="-122"/>
                <a:ea typeface="FangSong" panose="02010609060101010101" pitchFamily="49" charset="-122"/>
              </a:rPr>
              <a:t>或 </a:t>
            </a:r>
            <a:r>
              <a:rPr lang="en-US" altLang="zh-CN" sz="1400" dirty="0">
                <a:latin typeface="FangSong" panose="02010609060101010101" pitchFamily="49" charset="-122"/>
                <a:ea typeface="FangSong" panose="02010609060101010101" pitchFamily="49" charset="-122"/>
              </a:rPr>
              <a:t>Beta</a:t>
            </a:r>
            <a:r>
              <a:rPr lang="zh-CN" altLang="en-US" sz="1400" dirty="0">
                <a:latin typeface="FangSong" panose="02010609060101010101" pitchFamily="49" charset="-122"/>
                <a:ea typeface="FangSong" panose="02010609060101010101" pitchFamily="49" charset="-122"/>
              </a:rPr>
              <a:t>）</a:t>
            </a:r>
            <a:endParaRPr lang="en-US" altLang="zh-CN" sz="1400" dirty="0">
              <a:latin typeface="FangSong" panose="02010609060101010101" pitchFamily="49" charset="-122"/>
              <a:ea typeface="FangSong" panose="02010609060101010101" pitchFamily="49" charset="-122"/>
            </a:endParaRPr>
          </a:p>
          <a:p>
            <a:pPr marL="342900" indent="-342900">
              <a:lnSpc>
                <a:spcPts val="2120"/>
              </a:lnSpc>
              <a:buFont typeface="+mj-lt"/>
              <a:buAutoNum type="arabicPeriod"/>
            </a:pPr>
            <a:r>
              <a:rPr lang="zh-CN" altLang="en-US" sz="1400" dirty="0">
                <a:latin typeface="FangSong" panose="02010609060101010101" pitchFamily="49" charset="-122"/>
                <a:ea typeface="FangSong" panose="02010609060101010101" pitchFamily="49" charset="-122"/>
              </a:rPr>
              <a:t>在给定的发布版本中，</a:t>
            </a:r>
            <a:r>
              <a:rPr lang="en-US" altLang="zh-CN" sz="1400" dirty="0">
                <a:latin typeface="FangSong" panose="02010609060101010101" pitchFamily="49" charset="-122"/>
                <a:ea typeface="FangSong" panose="02010609060101010101" pitchFamily="49" charset="-122"/>
              </a:rPr>
              <a:t>API </a:t>
            </a:r>
            <a:r>
              <a:rPr lang="zh-CN" altLang="en-US" sz="1400" dirty="0">
                <a:latin typeface="FangSong" panose="02010609060101010101" pitchFamily="49" charset="-122"/>
                <a:ea typeface="FangSong" panose="02010609060101010101" pitchFamily="49" charset="-122"/>
              </a:rPr>
              <a:t>对象必须能够在不同的 </a:t>
            </a:r>
            <a:r>
              <a:rPr lang="en-US" altLang="zh-CN" sz="1400" dirty="0">
                <a:latin typeface="FangSong" panose="02010609060101010101" pitchFamily="49" charset="-122"/>
                <a:ea typeface="FangSong" panose="02010609060101010101" pitchFamily="49" charset="-122"/>
              </a:rPr>
              <a:t>API </a:t>
            </a:r>
            <a:r>
              <a:rPr lang="zh-CN" altLang="en-US" sz="1400" dirty="0">
                <a:latin typeface="FangSong" panose="02010609060101010101" pitchFamily="49" charset="-122"/>
                <a:ea typeface="FangSong" panose="02010609060101010101" pitchFamily="49" charset="-122"/>
              </a:rPr>
              <a:t>版本之间来回转换且不造成信息丢失，除非整个</a:t>
            </a:r>
            <a:r>
              <a:rPr lang="en-US" altLang="zh-CN" sz="1400" dirty="0">
                <a:latin typeface="FangSong" panose="02010609060101010101" pitchFamily="49" charset="-122"/>
                <a:ea typeface="FangSong" panose="02010609060101010101" pitchFamily="49" charset="-122"/>
              </a:rPr>
              <a:t>REST</a:t>
            </a:r>
            <a:r>
              <a:rPr lang="zh-CN" altLang="en-US" sz="1400" dirty="0">
                <a:latin typeface="FangSong" panose="02010609060101010101" pitchFamily="49" charset="-122"/>
                <a:ea typeface="FangSong" panose="02010609060101010101" pitchFamily="49" charset="-122"/>
              </a:rPr>
              <a:t>资源在某些版本中完全不存在。</a:t>
            </a:r>
            <a:endParaRPr lang="en-US" altLang="zh-CN" sz="1400" dirty="0">
              <a:latin typeface="FangSong" panose="02010609060101010101" pitchFamily="49" charset="-122"/>
              <a:ea typeface="FangSong" panose="02010609060101010101" pitchFamily="49" charset="-122"/>
            </a:endParaRPr>
          </a:p>
          <a:p>
            <a:pPr marL="800100" lvl="1" indent="-342900">
              <a:lnSpc>
                <a:spcPts val="2120"/>
              </a:lnSpc>
              <a:buFont typeface="Arial" panose="020B0604020202020204" pitchFamily="34" charset="0"/>
              <a:buChar char="•"/>
            </a:pPr>
            <a:r>
              <a:rPr lang="zh-CN" altLang="en-US" sz="1400" dirty="0">
                <a:latin typeface="FangSong" panose="02010609060101010101" pitchFamily="49" charset="-122"/>
                <a:ea typeface="FangSong" panose="02010609060101010101" pitchFamily="49" charset="-122"/>
              </a:rPr>
              <a:t>一个对象可被用 </a:t>
            </a:r>
            <a:r>
              <a:rPr lang="en-US" altLang="zh-CN" sz="1400" dirty="0">
                <a:latin typeface="FangSong" panose="02010609060101010101" pitchFamily="49" charset="-122"/>
                <a:ea typeface="FangSong" panose="02010609060101010101" pitchFamily="49" charset="-122"/>
              </a:rPr>
              <a:t>v1 </a:t>
            </a:r>
            <a:r>
              <a:rPr lang="zh-CN" altLang="en-US" sz="1400" dirty="0">
                <a:latin typeface="FangSong" panose="02010609060101010101" pitchFamily="49" charset="-122"/>
                <a:ea typeface="FangSong" panose="02010609060101010101" pitchFamily="49" charset="-122"/>
              </a:rPr>
              <a:t>来写入之后用 </a:t>
            </a:r>
            <a:r>
              <a:rPr lang="en-US" altLang="zh-CN" sz="1400" dirty="0">
                <a:latin typeface="FangSong" panose="02010609060101010101" pitchFamily="49" charset="-122"/>
                <a:ea typeface="FangSong" panose="02010609060101010101" pitchFamily="49" charset="-122"/>
              </a:rPr>
              <a:t>v2 </a:t>
            </a:r>
            <a:r>
              <a:rPr lang="zh-CN" altLang="en-US" sz="1400" dirty="0">
                <a:latin typeface="FangSong" panose="02010609060101010101" pitchFamily="49" charset="-122"/>
                <a:ea typeface="FangSong" panose="02010609060101010101" pitchFamily="49" charset="-122"/>
              </a:rPr>
              <a:t>来读出并转换为 </a:t>
            </a:r>
            <a:r>
              <a:rPr lang="en-US" altLang="zh-CN" sz="1400" dirty="0">
                <a:latin typeface="FangSong" panose="02010609060101010101" pitchFamily="49" charset="-122"/>
                <a:ea typeface="FangSong" panose="02010609060101010101" pitchFamily="49" charset="-122"/>
              </a:rPr>
              <a:t>v1</a:t>
            </a:r>
            <a:r>
              <a:rPr lang="zh-CN" altLang="en-US" sz="1400" dirty="0">
                <a:latin typeface="FangSong" panose="02010609060101010101" pitchFamily="49" charset="-122"/>
                <a:ea typeface="FangSong" panose="02010609060101010101" pitchFamily="49" charset="-122"/>
              </a:rPr>
              <a:t>，所得到的 </a:t>
            </a:r>
            <a:r>
              <a:rPr lang="en-US" altLang="zh-CN" sz="1400" dirty="0">
                <a:latin typeface="FangSong" panose="02010609060101010101" pitchFamily="49" charset="-122"/>
                <a:ea typeface="FangSong" panose="02010609060101010101" pitchFamily="49" charset="-122"/>
              </a:rPr>
              <a:t>v1 </a:t>
            </a:r>
            <a:r>
              <a:rPr lang="zh-CN" altLang="en-US" sz="1400" dirty="0">
                <a:latin typeface="FangSong" panose="02010609060101010101" pitchFamily="49" charset="-122"/>
                <a:ea typeface="FangSong" panose="02010609060101010101" pitchFamily="49" charset="-122"/>
              </a:rPr>
              <a:t>必须 与原来的 </a:t>
            </a:r>
            <a:r>
              <a:rPr lang="en-US" altLang="zh-CN" sz="1400" dirty="0">
                <a:latin typeface="FangSong" panose="02010609060101010101" pitchFamily="49" charset="-122"/>
                <a:ea typeface="FangSong" panose="02010609060101010101" pitchFamily="49" charset="-122"/>
              </a:rPr>
              <a:t>v1 </a:t>
            </a:r>
            <a:r>
              <a:rPr lang="zh-CN" altLang="en-US" sz="1400" dirty="0">
                <a:latin typeface="FangSong" panose="02010609060101010101" pitchFamily="49" charset="-122"/>
                <a:ea typeface="FangSong" panose="02010609060101010101" pitchFamily="49" charset="-122"/>
              </a:rPr>
              <a:t>对象完全相同。</a:t>
            </a:r>
            <a:r>
              <a:rPr lang="en-US" altLang="zh-CN" sz="1400" dirty="0">
                <a:latin typeface="FangSong" panose="02010609060101010101" pitchFamily="49" charset="-122"/>
                <a:ea typeface="FangSong" panose="02010609060101010101" pitchFamily="49" charset="-122"/>
              </a:rPr>
              <a:t>v2 </a:t>
            </a:r>
            <a:r>
              <a:rPr lang="zh-CN" altLang="en-US" sz="1400" dirty="0">
                <a:latin typeface="FangSong" panose="02010609060101010101" pitchFamily="49" charset="-122"/>
                <a:ea typeface="FangSong" panose="02010609060101010101" pitchFamily="49" charset="-122"/>
              </a:rPr>
              <a:t>中的表现形式可能与 </a:t>
            </a:r>
            <a:r>
              <a:rPr lang="en-US" altLang="zh-CN" sz="1400" dirty="0">
                <a:latin typeface="FangSong" panose="02010609060101010101" pitchFamily="49" charset="-122"/>
                <a:ea typeface="FangSong" panose="02010609060101010101" pitchFamily="49" charset="-122"/>
              </a:rPr>
              <a:t>v1 </a:t>
            </a:r>
            <a:r>
              <a:rPr lang="zh-CN" altLang="en-US" sz="1400" dirty="0">
                <a:latin typeface="FangSong" panose="02010609060101010101" pitchFamily="49" charset="-122"/>
                <a:ea typeface="FangSong" panose="02010609060101010101" pitchFamily="49" charset="-122"/>
              </a:rPr>
              <a:t>不同，但系统知道如何在两个版本之间执行双向转换。 此外，</a:t>
            </a:r>
            <a:r>
              <a:rPr lang="en-US" altLang="zh-CN" sz="1400" dirty="0">
                <a:latin typeface="FangSong" panose="02010609060101010101" pitchFamily="49" charset="-122"/>
                <a:ea typeface="FangSong" panose="02010609060101010101" pitchFamily="49" charset="-122"/>
              </a:rPr>
              <a:t>v2 </a:t>
            </a:r>
            <a:r>
              <a:rPr lang="zh-CN" altLang="en-US" sz="1400" dirty="0">
                <a:latin typeface="FangSong" panose="02010609060101010101" pitchFamily="49" charset="-122"/>
                <a:ea typeface="FangSong" panose="02010609060101010101" pitchFamily="49" charset="-122"/>
              </a:rPr>
              <a:t>中添加的所有新字段都必须能够转换为 </a:t>
            </a:r>
            <a:r>
              <a:rPr lang="en-US" altLang="zh-CN" sz="1400" dirty="0">
                <a:latin typeface="FangSong" panose="02010609060101010101" pitchFamily="49" charset="-122"/>
                <a:ea typeface="FangSong" panose="02010609060101010101" pitchFamily="49" charset="-122"/>
              </a:rPr>
              <a:t>v1 </a:t>
            </a:r>
            <a:r>
              <a:rPr lang="zh-CN" altLang="en-US" sz="1400" dirty="0">
                <a:latin typeface="FangSong" panose="02010609060101010101" pitchFamily="49" charset="-122"/>
                <a:ea typeface="FangSong" panose="02010609060101010101" pitchFamily="49" charset="-122"/>
              </a:rPr>
              <a:t>再转换回来。这意味着 </a:t>
            </a:r>
            <a:r>
              <a:rPr lang="en-US" altLang="zh-CN" sz="1400" dirty="0">
                <a:latin typeface="FangSong" panose="02010609060101010101" pitchFamily="49" charset="-122"/>
                <a:ea typeface="FangSong" panose="02010609060101010101" pitchFamily="49" charset="-122"/>
              </a:rPr>
              <a:t>v1 </a:t>
            </a:r>
            <a:r>
              <a:rPr lang="zh-CN" altLang="en-US" sz="1400" dirty="0">
                <a:latin typeface="FangSong" panose="02010609060101010101" pitchFamily="49" charset="-122"/>
                <a:ea typeface="FangSong" panose="02010609060101010101" pitchFamily="49" charset="-122"/>
              </a:rPr>
              <a:t>必须添加一个新的等效字段或者将其表现为一个注解</a:t>
            </a:r>
          </a:p>
          <a:p>
            <a:pPr marL="342900" indent="-342900">
              <a:lnSpc>
                <a:spcPts val="2120"/>
              </a:lnSpc>
              <a:buFont typeface="+mj-lt"/>
              <a:buAutoNum type="arabicPeriod"/>
            </a:pPr>
            <a:r>
              <a:rPr lang="zh-CN" altLang="en-US" sz="1400" dirty="0">
                <a:latin typeface="FangSong" panose="02010609060101010101" pitchFamily="49" charset="-122"/>
                <a:ea typeface="FangSong" panose="02010609060101010101" pitchFamily="49" charset="-122"/>
              </a:rPr>
              <a:t>给定类别的 </a:t>
            </a:r>
            <a:r>
              <a:rPr lang="en-US" altLang="zh-CN" sz="1400" dirty="0">
                <a:latin typeface="FangSong" panose="02010609060101010101" pitchFamily="49" charset="-122"/>
                <a:ea typeface="FangSong" panose="02010609060101010101" pitchFamily="49" charset="-122"/>
              </a:rPr>
              <a:t>API </a:t>
            </a:r>
            <a:r>
              <a:rPr lang="zh-CN" altLang="en-US" sz="1400" dirty="0">
                <a:latin typeface="FangSong" panose="02010609060101010101" pitchFamily="49" charset="-122"/>
                <a:ea typeface="FangSong" panose="02010609060101010101" pitchFamily="49" charset="-122"/>
              </a:rPr>
              <a:t>版本在新的、稳定性未降低的 </a:t>
            </a:r>
            <a:r>
              <a:rPr lang="en-US" altLang="zh-CN" sz="1400" dirty="0">
                <a:latin typeface="FangSong" panose="02010609060101010101" pitchFamily="49" charset="-122"/>
                <a:ea typeface="FangSong" panose="02010609060101010101" pitchFamily="49" charset="-122"/>
              </a:rPr>
              <a:t>API </a:t>
            </a:r>
            <a:r>
              <a:rPr lang="zh-CN" altLang="en-US" sz="1400" dirty="0">
                <a:latin typeface="FangSong" panose="02010609060101010101" pitchFamily="49" charset="-122"/>
                <a:ea typeface="FangSong" panose="02010609060101010101" pitchFamily="49" charset="-122"/>
              </a:rPr>
              <a:t>版本发布之前不可被废弃</a:t>
            </a:r>
            <a:endParaRPr lang="en-US" altLang="zh-CN" sz="1400" dirty="0">
              <a:latin typeface="FangSong" panose="02010609060101010101" pitchFamily="49" charset="-122"/>
              <a:ea typeface="FangSong" panose="02010609060101010101" pitchFamily="49" charset="-122"/>
            </a:endParaRPr>
          </a:p>
          <a:p>
            <a:pPr marL="800100" lvl="1" indent="-342900">
              <a:lnSpc>
                <a:spcPts val="2120"/>
              </a:lnSpc>
              <a:buFont typeface="Arial" panose="020B0604020202020204" pitchFamily="34" charset="0"/>
              <a:buChar char="•"/>
            </a:pPr>
            <a:r>
              <a:rPr lang="zh-CN" altLang="en-US" sz="1400" dirty="0">
                <a:latin typeface="FangSong" panose="02010609060101010101" pitchFamily="49" charset="-122"/>
                <a:ea typeface="FangSong" panose="02010609060101010101" pitchFamily="49" charset="-122"/>
              </a:rPr>
              <a:t>一个正式发布的（</a:t>
            </a:r>
            <a:r>
              <a:rPr lang="en-US" altLang="zh-CN" sz="1400" dirty="0">
                <a:latin typeface="FangSong" panose="02010609060101010101" pitchFamily="49" charset="-122"/>
                <a:ea typeface="FangSong" panose="02010609060101010101" pitchFamily="49" charset="-122"/>
              </a:rPr>
              <a:t>GA</a:t>
            </a:r>
            <a:r>
              <a:rPr lang="zh-CN" altLang="en-US" sz="1400" dirty="0">
                <a:latin typeface="FangSong" panose="02010609060101010101" pitchFamily="49" charset="-122"/>
                <a:ea typeface="FangSong" panose="02010609060101010101" pitchFamily="49" charset="-122"/>
              </a:rPr>
              <a:t>）</a:t>
            </a:r>
            <a:r>
              <a:rPr lang="en-US" altLang="zh-CN" sz="1400" dirty="0">
                <a:latin typeface="FangSong" panose="02010609060101010101" pitchFamily="49" charset="-122"/>
                <a:ea typeface="FangSong" panose="02010609060101010101" pitchFamily="49" charset="-122"/>
              </a:rPr>
              <a:t>API </a:t>
            </a:r>
            <a:r>
              <a:rPr lang="zh-CN" altLang="en-US" sz="1400" dirty="0">
                <a:latin typeface="FangSong" panose="02010609060101010101" pitchFamily="49" charset="-122"/>
                <a:ea typeface="FangSong" panose="02010609060101010101" pitchFamily="49" charset="-122"/>
              </a:rPr>
              <a:t>版本可替换现有的正式 </a:t>
            </a:r>
            <a:r>
              <a:rPr lang="en-US" altLang="zh-CN" sz="1400" dirty="0">
                <a:latin typeface="FangSong" panose="02010609060101010101" pitchFamily="49" charset="-122"/>
                <a:ea typeface="FangSong" panose="02010609060101010101" pitchFamily="49" charset="-122"/>
              </a:rPr>
              <a:t>API </a:t>
            </a:r>
            <a:r>
              <a:rPr lang="zh-CN" altLang="en-US" sz="1400" dirty="0">
                <a:latin typeface="FangSong" panose="02010609060101010101" pitchFamily="49" charset="-122"/>
                <a:ea typeface="FangSong" panose="02010609060101010101" pitchFamily="49" charset="-122"/>
              </a:rPr>
              <a:t>版本或 </a:t>
            </a:r>
            <a:r>
              <a:rPr lang="en-US" altLang="zh-CN" sz="1400" dirty="0">
                <a:latin typeface="FangSong" panose="02010609060101010101" pitchFamily="49" charset="-122"/>
                <a:ea typeface="FangSong" panose="02010609060101010101" pitchFamily="49" charset="-122"/>
              </a:rPr>
              <a:t>alpha</a:t>
            </a:r>
            <a:r>
              <a:rPr lang="zh-CN" altLang="en-US" sz="1400" dirty="0">
                <a:latin typeface="FangSong" panose="02010609060101010101" pitchFamily="49" charset="-122"/>
                <a:ea typeface="FangSong" panose="02010609060101010101" pitchFamily="49" charset="-122"/>
              </a:rPr>
              <a:t>、</a:t>
            </a:r>
            <a:r>
              <a:rPr lang="en-US" altLang="zh-CN" sz="1400" dirty="0">
                <a:latin typeface="FangSong" panose="02010609060101010101" pitchFamily="49" charset="-122"/>
                <a:ea typeface="FangSong" panose="02010609060101010101" pitchFamily="49" charset="-122"/>
              </a:rPr>
              <a:t>beta API </a:t>
            </a:r>
            <a:r>
              <a:rPr lang="zh-CN" altLang="en-US" sz="1400" dirty="0">
                <a:latin typeface="FangSong" panose="02010609060101010101" pitchFamily="49" charset="-122"/>
                <a:ea typeface="FangSong" panose="02010609060101010101" pitchFamily="49" charset="-122"/>
              </a:rPr>
              <a:t>版本。 </a:t>
            </a:r>
            <a:r>
              <a:rPr lang="en-US" altLang="zh-CN" sz="1400" dirty="0">
                <a:latin typeface="FangSong" panose="02010609060101010101" pitchFamily="49" charset="-122"/>
                <a:ea typeface="FangSong" panose="02010609060101010101" pitchFamily="49" charset="-122"/>
              </a:rPr>
              <a:t>Beta API </a:t>
            </a:r>
            <a:r>
              <a:rPr lang="zh-CN" altLang="en-US" sz="1400" dirty="0">
                <a:latin typeface="FangSong" panose="02010609060101010101" pitchFamily="49" charset="-122"/>
                <a:ea typeface="FangSong" panose="02010609060101010101" pitchFamily="49" charset="-122"/>
              </a:rPr>
              <a:t>版本 不可以 替代正式的 </a:t>
            </a:r>
            <a:r>
              <a:rPr lang="en-US" altLang="zh-CN" sz="1400" dirty="0">
                <a:latin typeface="FangSong" panose="02010609060101010101" pitchFamily="49" charset="-122"/>
                <a:ea typeface="FangSong" panose="02010609060101010101" pitchFamily="49" charset="-122"/>
              </a:rPr>
              <a:t>API </a:t>
            </a:r>
            <a:r>
              <a:rPr lang="zh-CN" altLang="en-US" sz="1400" dirty="0">
                <a:latin typeface="FangSong" panose="02010609060101010101" pitchFamily="49" charset="-122"/>
                <a:ea typeface="FangSong" panose="02010609060101010101" pitchFamily="49" charset="-122"/>
              </a:rPr>
              <a:t>版本</a:t>
            </a:r>
            <a:endParaRPr lang="en-US" altLang="zh-CN" sz="1400" dirty="0">
              <a:latin typeface="FangSong" panose="02010609060101010101" pitchFamily="49" charset="-122"/>
              <a:ea typeface="FangSong" panose="02010609060101010101" pitchFamily="49" charset="-122"/>
            </a:endParaRPr>
          </a:p>
          <a:p>
            <a:pPr marL="342900" indent="-342900">
              <a:lnSpc>
                <a:spcPts val="2120"/>
              </a:lnSpc>
              <a:buFont typeface="+mj-lt"/>
              <a:buAutoNum type="arabicPeriod"/>
            </a:pPr>
            <a:r>
              <a:rPr lang="zh-CN" altLang="en-US" sz="1400" dirty="0">
                <a:latin typeface="FangSong" panose="02010609060101010101" pitchFamily="49" charset="-122"/>
                <a:ea typeface="FangSong" panose="02010609060101010101" pitchFamily="49" charset="-122"/>
              </a:rPr>
              <a:t>除了每类 </a:t>
            </a:r>
            <a:r>
              <a:rPr lang="en-US" altLang="zh-CN" sz="1400" dirty="0">
                <a:latin typeface="FangSong" panose="02010609060101010101" pitchFamily="49" charset="-122"/>
                <a:ea typeface="FangSong" panose="02010609060101010101" pitchFamily="49" charset="-122"/>
              </a:rPr>
              <a:t>API </a:t>
            </a:r>
            <a:r>
              <a:rPr lang="zh-CN" altLang="en-US" sz="1400" dirty="0">
                <a:latin typeface="FangSong" panose="02010609060101010101" pitchFamily="49" charset="-122"/>
                <a:ea typeface="FangSong" panose="02010609060101010101" pitchFamily="49" charset="-122"/>
              </a:rPr>
              <a:t>版本中的最新版本，旧的 </a:t>
            </a:r>
            <a:r>
              <a:rPr lang="en-US" altLang="zh-CN" sz="1400" dirty="0">
                <a:latin typeface="FangSong" panose="02010609060101010101" pitchFamily="49" charset="-122"/>
                <a:ea typeface="FangSong" panose="02010609060101010101" pitchFamily="49" charset="-122"/>
              </a:rPr>
              <a:t>API </a:t>
            </a:r>
            <a:r>
              <a:rPr lang="zh-CN" altLang="en-US" sz="1400" dirty="0">
                <a:latin typeface="FangSong" panose="02010609060101010101" pitchFamily="49" charset="-122"/>
                <a:ea typeface="FangSong" panose="02010609060101010101" pitchFamily="49" charset="-122"/>
              </a:rPr>
              <a:t>版本在其被宣布被废弃之后 至少以下时长内仍需被支持</a:t>
            </a:r>
            <a:endParaRPr lang="en-US" altLang="zh-CN" sz="1400" dirty="0">
              <a:latin typeface="FangSong" panose="02010609060101010101" pitchFamily="49" charset="-122"/>
              <a:ea typeface="FangSong" panose="02010609060101010101" pitchFamily="49" charset="-122"/>
            </a:endParaRPr>
          </a:p>
          <a:p>
            <a:pPr marL="742950" lvl="1" indent="-285750">
              <a:lnSpc>
                <a:spcPts val="2120"/>
              </a:lnSpc>
              <a:buFont typeface="Arial" panose="020B0604020202020204" pitchFamily="34" charset="0"/>
              <a:buChar char="•"/>
            </a:pPr>
            <a:r>
              <a:rPr lang="en-US" altLang="zh-CN" sz="1400" dirty="0">
                <a:latin typeface="FangSong" panose="02010609060101010101" pitchFamily="49" charset="-122"/>
                <a:ea typeface="FangSong" panose="02010609060101010101" pitchFamily="49" charset="-122"/>
              </a:rPr>
              <a:t>GA</a:t>
            </a:r>
            <a:r>
              <a:rPr lang="zh-CN" altLang="en-US" sz="1400" dirty="0">
                <a:latin typeface="FangSong" panose="02010609060101010101" pitchFamily="49" charset="-122"/>
                <a:ea typeface="FangSong" panose="02010609060101010101" pitchFamily="49" charset="-122"/>
              </a:rPr>
              <a:t>：</a:t>
            </a:r>
            <a:r>
              <a:rPr lang="en-US" altLang="zh-CN" sz="1400" dirty="0">
                <a:latin typeface="FangSong" panose="02010609060101010101" pitchFamily="49" charset="-122"/>
                <a:ea typeface="FangSong" panose="02010609060101010101" pitchFamily="49" charset="-122"/>
              </a:rPr>
              <a:t>12 </a:t>
            </a:r>
            <a:r>
              <a:rPr lang="zh-CN" altLang="en-US" sz="1400" dirty="0">
                <a:latin typeface="FangSong" panose="02010609060101010101" pitchFamily="49" charset="-122"/>
                <a:ea typeface="FangSong" panose="02010609060101010101" pitchFamily="49" charset="-122"/>
              </a:rPr>
              <a:t>个月或者 </a:t>
            </a:r>
            <a:r>
              <a:rPr lang="en-US" altLang="zh-CN" sz="1400" dirty="0">
                <a:latin typeface="FangSong" panose="02010609060101010101" pitchFamily="49" charset="-122"/>
                <a:ea typeface="FangSong" panose="02010609060101010101" pitchFamily="49" charset="-122"/>
              </a:rPr>
              <a:t>3 </a:t>
            </a:r>
            <a:r>
              <a:rPr lang="zh-CN" altLang="en-US" sz="1400" dirty="0">
                <a:latin typeface="FangSong" panose="02010609060101010101" pitchFamily="49" charset="-122"/>
                <a:ea typeface="FangSong" panose="02010609060101010101" pitchFamily="49" charset="-122"/>
              </a:rPr>
              <a:t>个发布版本（取其较长者）</a:t>
            </a:r>
          </a:p>
          <a:p>
            <a:pPr marL="742950" lvl="1" indent="-285750">
              <a:lnSpc>
                <a:spcPts val="2120"/>
              </a:lnSpc>
              <a:buFont typeface="Arial" panose="020B0604020202020204" pitchFamily="34" charset="0"/>
              <a:buChar char="•"/>
            </a:pPr>
            <a:r>
              <a:rPr lang="en-US" altLang="zh-CN" sz="1400" dirty="0">
                <a:latin typeface="FangSong" panose="02010609060101010101" pitchFamily="49" charset="-122"/>
                <a:ea typeface="FangSong" panose="02010609060101010101" pitchFamily="49" charset="-122"/>
              </a:rPr>
              <a:t>Beta: 9 </a:t>
            </a:r>
            <a:r>
              <a:rPr lang="zh-CN" altLang="en-US" sz="1400" dirty="0">
                <a:latin typeface="FangSong" panose="02010609060101010101" pitchFamily="49" charset="-122"/>
                <a:ea typeface="FangSong" panose="02010609060101010101" pitchFamily="49" charset="-122"/>
              </a:rPr>
              <a:t>个月或者 </a:t>
            </a:r>
            <a:r>
              <a:rPr lang="en-US" altLang="zh-CN" sz="1400" dirty="0">
                <a:latin typeface="FangSong" panose="02010609060101010101" pitchFamily="49" charset="-122"/>
                <a:ea typeface="FangSong" panose="02010609060101010101" pitchFamily="49" charset="-122"/>
              </a:rPr>
              <a:t>3 </a:t>
            </a:r>
            <a:r>
              <a:rPr lang="zh-CN" altLang="en-US" sz="1400" dirty="0">
                <a:latin typeface="FangSong" panose="02010609060101010101" pitchFamily="49" charset="-122"/>
                <a:ea typeface="FangSong" panose="02010609060101010101" pitchFamily="49" charset="-122"/>
              </a:rPr>
              <a:t>个发布版本（取其较长者）</a:t>
            </a:r>
          </a:p>
          <a:p>
            <a:pPr marL="742950" lvl="1" indent="-285750">
              <a:lnSpc>
                <a:spcPts val="2120"/>
              </a:lnSpc>
              <a:buFont typeface="Arial" panose="020B0604020202020204" pitchFamily="34" charset="0"/>
              <a:buChar char="•"/>
            </a:pPr>
            <a:r>
              <a:rPr lang="en-US" altLang="zh-CN" sz="1400" dirty="0">
                <a:latin typeface="FangSong" panose="02010609060101010101" pitchFamily="49" charset="-122"/>
                <a:ea typeface="FangSong" panose="02010609060101010101" pitchFamily="49" charset="-122"/>
              </a:rPr>
              <a:t>Alpha: 0 </a:t>
            </a:r>
            <a:r>
              <a:rPr lang="zh-CN" altLang="en-US" sz="1400" dirty="0">
                <a:latin typeface="FangSong" panose="02010609060101010101" pitchFamily="49" charset="-122"/>
                <a:ea typeface="FangSong" panose="02010609060101010101" pitchFamily="49" charset="-122"/>
              </a:rPr>
              <a:t>个发布版本</a:t>
            </a:r>
            <a:endParaRPr lang="en-US" altLang="zh-CN" sz="1400" dirty="0">
              <a:latin typeface="FangSong" panose="02010609060101010101" pitchFamily="49" charset="-122"/>
              <a:ea typeface="FangSong" panose="02010609060101010101" pitchFamily="49" charset="-122"/>
            </a:endParaRPr>
          </a:p>
          <a:p>
            <a:pPr marL="342900" indent="-342900">
              <a:lnSpc>
                <a:spcPts val="2120"/>
              </a:lnSpc>
              <a:buFont typeface="+mj-lt"/>
              <a:buAutoNum type="arabicPeriod"/>
            </a:pPr>
            <a:r>
              <a:rPr lang="zh-CN" altLang="en-US" sz="1400" dirty="0">
                <a:latin typeface="FangSong" panose="02010609060101010101" pitchFamily="49" charset="-122"/>
                <a:ea typeface="FangSong" panose="02010609060101010101" pitchFamily="49" charset="-122"/>
              </a:rPr>
              <a:t>标记为“</a:t>
            </a:r>
            <a:r>
              <a:rPr lang="en-US" altLang="zh-CN" sz="1400" dirty="0">
                <a:latin typeface="FangSong" panose="02010609060101010101" pitchFamily="49" charset="-122"/>
                <a:ea typeface="FangSong" panose="02010609060101010101" pitchFamily="49" charset="-122"/>
              </a:rPr>
              <a:t>preferred</a:t>
            </a:r>
            <a:r>
              <a:rPr lang="zh-CN" altLang="en-US" sz="1400" dirty="0">
                <a:latin typeface="FangSong" panose="02010609060101010101" pitchFamily="49" charset="-122"/>
                <a:ea typeface="FangSong" panose="02010609060101010101" pitchFamily="49" charset="-122"/>
              </a:rPr>
              <a:t>（优选的）” </a:t>
            </a:r>
            <a:r>
              <a:rPr lang="en-US" altLang="zh-CN" sz="1400" dirty="0">
                <a:latin typeface="FangSong" panose="02010609060101010101" pitchFamily="49" charset="-122"/>
                <a:ea typeface="FangSong" panose="02010609060101010101" pitchFamily="49" charset="-122"/>
              </a:rPr>
              <a:t>API </a:t>
            </a:r>
            <a:r>
              <a:rPr lang="zh-CN" altLang="en-US" sz="1400" dirty="0">
                <a:latin typeface="FangSong" panose="02010609060101010101" pitchFamily="49" charset="-122"/>
                <a:ea typeface="FangSong" panose="02010609060101010101" pitchFamily="49" charset="-122"/>
              </a:rPr>
              <a:t>版本和给定 </a:t>
            </a:r>
            <a:r>
              <a:rPr lang="en-US" altLang="zh-CN" sz="1400" dirty="0">
                <a:latin typeface="FangSong" panose="02010609060101010101" pitchFamily="49" charset="-122"/>
                <a:ea typeface="FangSong" panose="02010609060101010101" pitchFamily="49" charset="-122"/>
              </a:rPr>
              <a:t>API </a:t>
            </a:r>
            <a:r>
              <a:rPr lang="zh-CN" altLang="en-US" sz="1400" dirty="0">
                <a:latin typeface="FangSong" panose="02010609060101010101" pitchFamily="49" charset="-122"/>
                <a:ea typeface="FangSong" panose="02010609060101010101" pitchFamily="49" charset="-122"/>
              </a:rPr>
              <a:t>组的 “</a:t>
            </a:r>
            <a:r>
              <a:rPr lang="en-US" altLang="zh-CN" sz="1400" dirty="0">
                <a:latin typeface="FangSong" panose="02010609060101010101" pitchFamily="49" charset="-122"/>
                <a:ea typeface="FangSong" panose="02010609060101010101" pitchFamily="49" charset="-122"/>
              </a:rPr>
              <a:t>storage version</a:t>
            </a:r>
            <a:r>
              <a:rPr lang="zh-CN" altLang="en-US" sz="1400" dirty="0">
                <a:latin typeface="FangSong" panose="02010609060101010101" pitchFamily="49" charset="-122"/>
                <a:ea typeface="FangSong" panose="02010609060101010101" pitchFamily="49" charset="-122"/>
              </a:rPr>
              <a:t>（存储版本）”在既支持老版本也支持新版本的 </a:t>
            </a:r>
            <a:r>
              <a:rPr lang="en-US" altLang="zh-CN" sz="1400" dirty="0">
                <a:latin typeface="FangSong" panose="02010609060101010101" pitchFamily="49" charset="-122"/>
                <a:ea typeface="FangSong" panose="02010609060101010101" pitchFamily="49" charset="-122"/>
              </a:rPr>
              <a:t>Kubernetes </a:t>
            </a:r>
            <a:r>
              <a:rPr lang="zh-CN" altLang="en-US" sz="1400" dirty="0">
                <a:latin typeface="FangSong" panose="02010609060101010101" pitchFamily="49" charset="-122"/>
                <a:ea typeface="FangSong" panose="02010609060101010101" pitchFamily="49" charset="-122"/>
              </a:rPr>
              <a:t>发布 版本出来以前不可以提升其版本号</a:t>
            </a:r>
            <a:endParaRPr lang="en-US" altLang="zh-CN" sz="1400" dirty="0">
              <a:latin typeface="FangSong" panose="02010609060101010101" pitchFamily="49" charset="-122"/>
              <a:ea typeface="FangSong" panose="02010609060101010101" pitchFamily="49" charset="-122"/>
            </a:endParaRPr>
          </a:p>
          <a:p>
            <a:pPr marL="342900" indent="-342900">
              <a:lnSpc>
                <a:spcPts val="2120"/>
              </a:lnSpc>
              <a:buFont typeface="+mj-lt"/>
              <a:buAutoNum type="arabicPeriod"/>
            </a:pPr>
            <a:r>
              <a:rPr lang="zh-CN" altLang="en-US" sz="1400" dirty="0">
                <a:latin typeface="FangSong" panose="02010609060101010101" pitchFamily="49" charset="-122"/>
                <a:ea typeface="FangSong" panose="02010609060101010101" pitchFamily="49" charset="-122"/>
              </a:rPr>
              <a:t>被弃用的行为必须在被宣布弃用之后至少 </a:t>
            </a:r>
            <a:r>
              <a:rPr lang="en-US" altLang="zh-CN" sz="1400" dirty="0">
                <a:latin typeface="FangSong" panose="02010609060101010101" pitchFamily="49" charset="-122"/>
                <a:ea typeface="FangSong" panose="02010609060101010101" pitchFamily="49" charset="-122"/>
              </a:rPr>
              <a:t>1 </a:t>
            </a:r>
            <a:r>
              <a:rPr lang="zh-CN" altLang="en-US" sz="1400" dirty="0">
                <a:latin typeface="FangSong" panose="02010609060101010101" pitchFamily="49" charset="-122"/>
                <a:ea typeface="FangSong" panose="02010609060101010101" pitchFamily="49" charset="-122"/>
              </a:rPr>
              <a:t>年时间内必须保持能用</a:t>
            </a:r>
            <a:endParaRPr lang="en-US" altLang="zh-CN" sz="1400" dirty="0">
              <a:latin typeface="FangSong" panose="02010609060101010101" pitchFamily="49" charset="-122"/>
              <a:ea typeface="FangSong" panose="02010609060101010101" pitchFamily="49" charset="-122"/>
            </a:endParaRPr>
          </a:p>
        </p:txBody>
      </p:sp>
    </p:spTree>
    <p:extLst>
      <p:ext uri="{BB962C8B-B14F-4D97-AF65-F5344CB8AC3E}">
        <p14:creationId xmlns:p14="http://schemas.microsoft.com/office/powerpoint/2010/main" val="1505223910"/>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10BDB7C-4A57-FF49-8550-C6328365FD92}"/>
              </a:ext>
            </a:extLst>
          </p:cNvPr>
          <p:cNvSpPr txBox="1"/>
          <p:nvPr/>
        </p:nvSpPr>
        <p:spPr>
          <a:xfrm>
            <a:off x="0" y="0"/>
            <a:ext cx="5818909" cy="523220"/>
          </a:xfrm>
          <a:prstGeom prst="rect">
            <a:avLst/>
          </a:prstGeom>
          <a:noFill/>
        </p:spPr>
        <p:txBody>
          <a:bodyPr wrap="square" rtlCol="0">
            <a:spAutoFit/>
          </a:bodyPr>
          <a:lstStyle/>
          <a:p>
            <a:r>
              <a:rPr kumimoji="1" lang="en-US" altLang="zh-CN" sz="2800" dirty="0">
                <a:latin typeface="Times New Roman" panose="02020603050405020304" pitchFamily="18" charset="0"/>
                <a:ea typeface="FangSong" panose="02010609060101010101" pitchFamily="49" charset="-122"/>
                <a:cs typeface="Times New Roman" panose="02020603050405020304" pitchFamily="18" charset="0"/>
              </a:rPr>
              <a:t>Kubernetes</a:t>
            </a:r>
            <a:r>
              <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2800" dirty="0">
                <a:latin typeface="Times New Roman" panose="02020603050405020304" pitchFamily="18" charset="0"/>
                <a:ea typeface="FangSong" panose="02010609060101010101" pitchFamily="49" charset="-122"/>
                <a:cs typeface="Times New Roman" panose="02020603050405020304" pitchFamily="18" charset="0"/>
              </a:rPr>
              <a:t>API</a:t>
            </a:r>
            <a:r>
              <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Deprecation Policy</a:t>
            </a:r>
            <a:endPar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endParaRPr>
          </a:p>
        </p:txBody>
      </p:sp>
      <p:sp>
        <p:nvSpPr>
          <p:cNvPr id="3" name="矩形 2">
            <a:extLst>
              <a:ext uri="{FF2B5EF4-FFF2-40B4-BE49-F238E27FC236}">
                <a16:creationId xmlns:a16="http://schemas.microsoft.com/office/drawing/2014/main" id="{85834F0E-14A8-9F46-B001-BCCC06B31CD6}"/>
              </a:ext>
            </a:extLst>
          </p:cNvPr>
          <p:cNvSpPr/>
          <p:nvPr/>
        </p:nvSpPr>
        <p:spPr>
          <a:xfrm>
            <a:off x="277092" y="826245"/>
            <a:ext cx="10803775" cy="338554"/>
          </a:xfrm>
          <a:prstGeom prst="rect">
            <a:avLst/>
          </a:prstGeom>
        </p:spPr>
        <p:txBody>
          <a:bodyPr wrap="square">
            <a:spAutoFit/>
          </a:bodyPr>
          <a:lstStyle/>
          <a:p>
            <a:r>
              <a:rPr lang="zh-CN" altLang="en-US" sz="1600" dirty="0">
                <a:solidFill>
                  <a:srgbClr val="222222"/>
                </a:solidFill>
                <a:latin typeface="Times New Roman" panose="02020603050405020304" pitchFamily="18" charset="0"/>
                <a:ea typeface="FangSong" panose="02010609060101010101" pitchFamily="49" charset="-122"/>
                <a:cs typeface="Times New Roman" panose="02020603050405020304" pitchFamily="18" charset="0"/>
              </a:rPr>
              <a:t>假定现有 </a:t>
            </a:r>
            <a:r>
              <a:rPr lang="en-US" altLang="zh-CN" sz="1600" dirty="0">
                <a:solidFill>
                  <a:srgbClr val="222222"/>
                </a:solidFill>
                <a:latin typeface="Times New Roman" panose="02020603050405020304" pitchFamily="18" charset="0"/>
                <a:ea typeface="FangSong" panose="02010609060101010101" pitchFamily="49" charset="-122"/>
                <a:cs typeface="Times New Roman" panose="02020603050405020304" pitchFamily="18" charset="0"/>
              </a:rPr>
              <a:t>Kubernetes </a:t>
            </a:r>
            <a:r>
              <a:rPr lang="zh-CN" altLang="en-US" sz="1600" dirty="0">
                <a:solidFill>
                  <a:srgbClr val="222222"/>
                </a:solidFill>
                <a:latin typeface="Times New Roman" panose="02020603050405020304" pitchFamily="18" charset="0"/>
                <a:ea typeface="FangSong" panose="02010609060101010101" pitchFamily="49" charset="-122"/>
                <a:cs typeface="Times New Roman" panose="02020603050405020304" pitchFamily="18" charset="0"/>
              </a:rPr>
              <a:t>发行版本为 </a:t>
            </a:r>
            <a:r>
              <a:rPr lang="en-US" altLang="zh-CN" sz="1600" dirty="0">
                <a:solidFill>
                  <a:srgbClr val="222222"/>
                </a:solidFill>
                <a:latin typeface="Times New Roman" panose="02020603050405020304" pitchFamily="18" charset="0"/>
                <a:ea typeface="FangSong" panose="02010609060101010101" pitchFamily="49" charset="-122"/>
                <a:cs typeface="Times New Roman" panose="02020603050405020304" pitchFamily="18" charset="0"/>
              </a:rPr>
              <a:t>X</a:t>
            </a:r>
            <a:r>
              <a:rPr lang="zh-CN" altLang="en-US" sz="1600" dirty="0">
                <a:solidFill>
                  <a:srgbClr val="222222"/>
                </a:solidFill>
                <a:latin typeface="Times New Roman" panose="02020603050405020304" pitchFamily="18" charset="0"/>
                <a:ea typeface="FangSong" panose="02010609060101010101" pitchFamily="49" charset="-122"/>
                <a:cs typeface="Times New Roman" panose="02020603050405020304" pitchFamily="18" charset="0"/>
              </a:rPr>
              <a:t>，其中引入了 新的 </a:t>
            </a:r>
            <a:r>
              <a:rPr lang="en-US" altLang="zh-CN" sz="1600" dirty="0">
                <a:solidFill>
                  <a:srgbClr val="222222"/>
                </a:solidFill>
                <a:latin typeface="Times New Roman" panose="02020603050405020304" pitchFamily="18" charset="0"/>
                <a:ea typeface="FangSong" panose="02010609060101010101" pitchFamily="49" charset="-122"/>
                <a:cs typeface="Times New Roman" panose="02020603050405020304" pitchFamily="18" charset="0"/>
              </a:rPr>
              <a:t>API </a:t>
            </a:r>
            <a:r>
              <a:rPr lang="zh-CN" altLang="en-US" sz="1600" dirty="0">
                <a:solidFill>
                  <a:srgbClr val="222222"/>
                </a:solidFill>
                <a:latin typeface="Times New Roman" panose="02020603050405020304" pitchFamily="18" charset="0"/>
                <a:ea typeface="FangSong" panose="02010609060101010101" pitchFamily="49" charset="-122"/>
                <a:cs typeface="Times New Roman" panose="02020603050405020304" pitchFamily="18" charset="0"/>
              </a:rPr>
              <a:t>组。大约每隔 </a:t>
            </a:r>
            <a:r>
              <a:rPr lang="en-US" altLang="zh-CN" sz="1600" dirty="0">
                <a:solidFill>
                  <a:srgbClr val="222222"/>
                </a:solidFill>
                <a:latin typeface="Times New Roman" panose="02020603050405020304" pitchFamily="18" charset="0"/>
                <a:ea typeface="FangSong" panose="02010609060101010101" pitchFamily="49" charset="-122"/>
                <a:cs typeface="Times New Roman" panose="02020603050405020304" pitchFamily="18" charset="0"/>
              </a:rPr>
              <a:t>3 </a:t>
            </a:r>
            <a:r>
              <a:rPr lang="zh-CN" altLang="en-US" sz="1600" dirty="0">
                <a:solidFill>
                  <a:srgbClr val="222222"/>
                </a:solidFill>
                <a:latin typeface="Times New Roman" panose="02020603050405020304" pitchFamily="18" charset="0"/>
                <a:ea typeface="FangSong" panose="02010609060101010101" pitchFamily="49" charset="-122"/>
                <a:cs typeface="Times New Roman" panose="02020603050405020304" pitchFamily="18" charset="0"/>
              </a:rPr>
              <a:t>个月会有一个新的 </a:t>
            </a:r>
            <a:r>
              <a:rPr lang="en-US" altLang="zh-CN" sz="1600" dirty="0">
                <a:solidFill>
                  <a:srgbClr val="222222"/>
                </a:solidFill>
                <a:latin typeface="Times New Roman" panose="02020603050405020304" pitchFamily="18" charset="0"/>
                <a:ea typeface="FangSong" panose="02010609060101010101" pitchFamily="49" charset="-122"/>
                <a:cs typeface="Times New Roman" panose="02020603050405020304" pitchFamily="18" charset="0"/>
              </a:rPr>
              <a:t>Kubernetes </a:t>
            </a:r>
            <a:r>
              <a:rPr lang="zh-CN" altLang="en-US" sz="1600" dirty="0">
                <a:solidFill>
                  <a:srgbClr val="222222"/>
                </a:solidFill>
                <a:latin typeface="Times New Roman" panose="02020603050405020304" pitchFamily="18" charset="0"/>
                <a:ea typeface="FangSong" panose="02010609060101010101" pitchFamily="49" charset="-122"/>
                <a:cs typeface="Times New Roman" panose="02020603050405020304" pitchFamily="18" charset="0"/>
              </a:rPr>
              <a:t>版本被发布</a:t>
            </a:r>
            <a:endParaRPr lang="zh-CN" altLang="en-US" sz="1600" dirty="0">
              <a:latin typeface="Times New Roman" panose="02020603050405020304" pitchFamily="18" charset="0"/>
              <a:ea typeface="FangSong" panose="02010609060101010101" pitchFamily="49" charset="-122"/>
              <a:cs typeface="Times New Roman" panose="02020603050405020304" pitchFamily="18" charset="0"/>
            </a:endParaRPr>
          </a:p>
        </p:txBody>
      </p:sp>
      <p:graphicFrame>
        <p:nvGraphicFramePr>
          <p:cNvPr id="4" name="表格 6">
            <a:extLst>
              <a:ext uri="{FF2B5EF4-FFF2-40B4-BE49-F238E27FC236}">
                <a16:creationId xmlns:a16="http://schemas.microsoft.com/office/drawing/2014/main" id="{3FF1F9D5-3AA1-364A-9AF8-F4F94A461E65}"/>
              </a:ext>
            </a:extLst>
          </p:cNvPr>
          <p:cNvGraphicFramePr>
            <a:graphicFrameLocks noGrp="1"/>
          </p:cNvGraphicFramePr>
          <p:nvPr>
            <p:extLst>
              <p:ext uri="{D42A27DB-BD31-4B8C-83A1-F6EECF244321}">
                <p14:modId xmlns:p14="http://schemas.microsoft.com/office/powerpoint/2010/main" val="3084029611"/>
              </p:ext>
            </p:extLst>
          </p:nvPr>
        </p:nvGraphicFramePr>
        <p:xfrm>
          <a:off x="343593" y="1319321"/>
          <a:ext cx="11601798" cy="4744720"/>
        </p:xfrm>
        <a:graphic>
          <a:graphicData uri="http://schemas.openxmlformats.org/drawingml/2006/table">
            <a:tbl>
              <a:tblPr firstRow="1" bandRow="1">
                <a:tableStyleId>{5C22544A-7EE6-4342-B048-85BDC9FD1C3A}</a:tableStyleId>
              </a:tblPr>
              <a:tblGrid>
                <a:gridCol w="1321960">
                  <a:extLst>
                    <a:ext uri="{9D8B030D-6E8A-4147-A177-3AD203B41FA5}">
                      <a16:colId xmlns:a16="http://schemas.microsoft.com/office/drawing/2014/main" val="3394635714"/>
                    </a:ext>
                  </a:extLst>
                </a:gridCol>
                <a:gridCol w="2915755">
                  <a:extLst>
                    <a:ext uri="{9D8B030D-6E8A-4147-A177-3AD203B41FA5}">
                      <a16:colId xmlns:a16="http://schemas.microsoft.com/office/drawing/2014/main" val="2243144514"/>
                    </a:ext>
                  </a:extLst>
                </a:gridCol>
                <a:gridCol w="1096286">
                  <a:extLst>
                    <a:ext uri="{9D8B030D-6E8A-4147-A177-3AD203B41FA5}">
                      <a16:colId xmlns:a16="http://schemas.microsoft.com/office/drawing/2014/main" val="3360459246"/>
                    </a:ext>
                  </a:extLst>
                </a:gridCol>
                <a:gridCol w="6267797">
                  <a:extLst>
                    <a:ext uri="{9D8B030D-6E8A-4147-A177-3AD203B41FA5}">
                      <a16:colId xmlns:a16="http://schemas.microsoft.com/office/drawing/2014/main" val="610142050"/>
                    </a:ext>
                  </a:extLst>
                </a:gridCol>
              </a:tblGrid>
              <a:tr h="370840">
                <a:tc>
                  <a:txBody>
                    <a:bodyPr/>
                    <a:lstStyle/>
                    <a:p>
                      <a:r>
                        <a:rPr lang="zh-CN" altLang="en-US" sz="1400" b="1" i="0" kern="1200" dirty="0">
                          <a:solidFill>
                            <a:schemeClr val="lt1"/>
                          </a:solidFill>
                          <a:effectLst/>
                          <a:latin typeface="Times New Roman" panose="02020603050405020304" pitchFamily="18" charset="0"/>
                          <a:ea typeface="FangSong" panose="02010609060101010101" pitchFamily="49" charset="-122"/>
                          <a:cs typeface="Times New Roman" panose="02020603050405020304" pitchFamily="18" charset="0"/>
                        </a:rPr>
                        <a:t>发布版本</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r>
                        <a:rPr lang="en-US" altLang="zh-CN" sz="1400" b="1" i="0" kern="1200" dirty="0">
                          <a:solidFill>
                            <a:schemeClr val="lt1"/>
                          </a:solidFill>
                          <a:effectLst/>
                          <a:latin typeface="Times New Roman" panose="02020603050405020304" pitchFamily="18" charset="0"/>
                          <a:ea typeface="FangSong" panose="02010609060101010101" pitchFamily="49" charset="-122"/>
                          <a:cs typeface="Times New Roman" panose="02020603050405020304" pitchFamily="18" charset="0"/>
                        </a:rPr>
                        <a:t>API </a:t>
                      </a:r>
                      <a:r>
                        <a:rPr lang="zh-CN" altLang="en-US" sz="1400" b="1" i="0" kern="1200" dirty="0">
                          <a:solidFill>
                            <a:schemeClr val="lt1"/>
                          </a:solidFill>
                          <a:effectLst/>
                          <a:latin typeface="Times New Roman" panose="02020603050405020304" pitchFamily="18" charset="0"/>
                          <a:ea typeface="FangSong" panose="02010609060101010101" pitchFamily="49" charset="-122"/>
                          <a:cs typeface="Times New Roman" panose="02020603050405020304" pitchFamily="18" charset="0"/>
                        </a:rPr>
                        <a:t>版本</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r>
                        <a:rPr lang="zh-CN" altLang="en-US" sz="1400" b="1" i="0" kern="1200" dirty="0">
                          <a:solidFill>
                            <a:schemeClr val="lt1"/>
                          </a:solidFill>
                          <a:effectLst/>
                          <a:latin typeface="Times New Roman" panose="02020603050405020304" pitchFamily="18" charset="0"/>
                          <a:ea typeface="FangSong" panose="02010609060101010101" pitchFamily="49" charset="-122"/>
                          <a:cs typeface="Times New Roman" panose="02020603050405020304" pitchFamily="18" charset="0"/>
                        </a:rPr>
                        <a:t>优选</a:t>
                      </a:r>
                      <a:r>
                        <a:rPr lang="en-US" altLang="zh-CN" sz="1400" b="1" i="0" kern="1200" dirty="0">
                          <a:solidFill>
                            <a:schemeClr val="lt1"/>
                          </a:solidFill>
                          <a:effectLst/>
                          <a:latin typeface="Times New Roman" panose="02020603050405020304" pitchFamily="18" charset="0"/>
                          <a:ea typeface="FangSong" panose="02010609060101010101" pitchFamily="49" charset="-122"/>
                          <a:cs typeface="Times New Roman" panose="02020603050405020304" pitchFamily="18" charset="0"/>
                        </a:rPr>
                        <a:t>/</a:t>
                      </a:r>
                      <a:r>
                        <a:rPr lang="zh-CN" altLang="en-US" sz="1400" b="1" i="0" kern="1200" dirty="0">
                          <a:solidFill>
                            <a:schemeClr val="lt1"/>
                          </a:solidFill>
                          <a:effectLst/>
                          <a:latin typeface="Times New Roman" panose="02020603050405020304" pitchFamily="18" charset="0"/>
                          <a:ea typeface="FangSong" panose="02010609060101010101" pitchFamily="49" charset="-122"/>
                          <a:cs typeface="Times New Roman" panose="02020603050405020304" pitchFamily="18" charset="0"/>
                        </a:rPr>
                        <a:t>存储版本</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r>
                        <a:rPr lang="zh-CN" altLang="en-US" sz="1400" b="1" i="0" kern="1200" dirty="0">
                          <a:solidFill>
                            <a:schemeClr val="lt1"/>
                          </a:solidFill>
                          <a:effectLst/>
                          <a:latin typeface="Times New Roman" panose="02020603050405020304" pitchFamily="18" charset="0"/>
                          <a:ea typeface="FangSong" panose="02010609060101010101" pitchFamily="49" charset="-122"/>
                          <a:cs typeface="Times New Roman" panose="02020603050405020304" pitchFamily="18" charset="0"/>
                        </a:rPr>
                        <a:t>注释</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extLst>
                  <a:ext uri="{0D108BD9-81ED-4DB2-BD59-A6C34878D82A}">
                    <a16:rowId xmlns:a16="http://schemas.microsoft.com/office/drawing/2014/main" val="1657558569"/>
                  </a:ext>
                </a:extLst>
              </a:tr>
              <a:tr h="370840">
                <a:tc>
                  <a:txBody>
                    <a:bodyPr/>
                    <a:lstStyle/>
                    <a:p>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X</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v1alpha1</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v1alpha1</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v1alpha1 </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被去除，发布说明中会包含 </a:t>
                      </a: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"action required</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（采取行动）</a:t>
                      </a: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 </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说明</a:t>
                      </a:r>
                    </a:p>
                  </a:txBody>
                  <a:tcPr/>
                </a:tc>
                <a:extLst>
                  <a:ext uri="{0D108BD9-81ED-4DB2-BD59-A6C34878D82A}">
                    <a16:rowId xmlns:a16="http://schemas.microsoft.com/office/drawing/2014/main" val="566063263"/>
                  </a:ext>
                </a:extLst>
              </a:tr>
              <a:tr h="370840">
                <a:tc>
                  <a:txBody>
                    <a:bodyPr/>
                    <a:lstStyle/>
                    <a:p>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X+1</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v1alpha2</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v1alpha2</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v1alpha2 </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被去除，发布说明中包含对应的 </a:t>
                      </a: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"action required</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（采取行动）</a:t>
                      </a: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 </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说明</a:t>
                      </a:r>
                    </a:p>
                  </a:txBody>
                  <a:tcPr/>
                </a:tc>
                <a:extLst>
                  <a:ext uri="{0D108BD9-81ED-4DB2-BD59-A6C34878D82A}">
                    <a16:rowId xmlns:a16="http://schemas.microsoft.com/office/drawing/2014/main" val="3298946428"/>
                  </a:ext>
                </a:extLst>
              </a:tr>
              <a:tr h="370840">
                <a:tc>
                  <a:txBody>
                    <a:bodyPr/>
                    <a:lstStyle/>
                    <a:p>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X+2</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v1beta1</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v1beta1</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v1beta1 </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被弃用，发布说明中包含对应的 </a:t>
                      </a: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"action required</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（采取行动）</a:t>
                      </a: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 </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说明</a:t>
                      </a:r>
                    </a:p>
                  </a:txBody>
                  <a:tcPr/>
                </a:tc>
                <a:extLst>
                  <a:ext uri="{0D108BD9-81ED-4DB2-BD59-A6C34878D82A}">
                    <a16:rowId xmlns:a16="http://schemas.microsoft.com/office/drawing/2014/main" val="3626544155"/>
                  </a:ext>
                </a:extLst>
              </a:tr>
              <a:tr h="370840">
                <a:tc>
                  <a:txBody>
                    <a:bodyPr/>
                    <a:lstStyle/>
                    <a:p>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X+3</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v1beta2</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a:t>
                      </a: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v1beta1</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（已弃用）</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v1beta1</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extLst>
                  <a:ext uri="{0D108BD9-81ED-4DB2-BD59-A6C34878D82A}">
                    <a16:rowId xmlns:a16="http://schemas.microsoft.com/office/drawing/2014/main" val="2903828305"/>
                  </a:ext>
                </a:extLst>
              </a:tr>
              <a:tr h="370840">
                <a:tc>
                  <a:txBody>
                    <a:bodyPr/>
                    <a:lstStyle/>
                    <a:p>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X+4</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v1beta2</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a:t>
                      </a: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v1beta1</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（已弃用）</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v1beta2</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v1beta2 </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被弃用，发布说明中包含对应的 </a:t>
                      </a: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"action required</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（采取行动）</a:t>
                      </a: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 </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说明</a:t>
                      </a:r>
                    </a:p>
                  </a:txBody>
                  <a:tcPr/>
                </a:tc>
                <a:extLst>
                  <a:ext uri="{0D108BD9-81ED-4DB2-BD59-A6C34878D82A}">
                    <a16:rowId xmlns:a16="http://schemas.microsoft.com/office/drawing/2014/main" val="3322744209"/>
                  </a:ext>
                </a:extLst>
              </a:tr>
              <a:tr h="370840">
                <a:tc>
                  <a:txBody>
                    <a:bodyPr/>
                    <a:lstStyle/>
                    <a:p>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X+5</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v1</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a:t>
                      </a: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v1beta1</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（已弃用）、</a:t>
                      </a: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v1beta2</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（已弃用</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v1beta2</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v1beta2 </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被弃用，发布说明中包含对应的 </a:t>
                      </a: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"action required</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（采取行动）</a:t>
                      </a: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 </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说明</a:t>
                      </a:r>
                    </a:p>
                  </a:txBody>
                  <a:tcPr/>
                </a:tc>
                <a:extLst>
                  <a:ext uri="{0D108BD9-81ED-4DB2-BD59-A6C34878D82A}">
                    <a16:rowId xmlns:a16="http://schemas.microsoft.com/office/drawing/2014/main" val="2614220718"/>
                  </a:ext>
                </a:extLst>
              </a:tr>
              <a:tr h="370840">
                <a:tc>
                  <a:txBody>
                    <a:bodyPr/>
                    <a:lstStyle/>
                    <a:p>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X+6</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v1</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a:t>
                      </a: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v1beta2</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（已弃用）</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r>
                        <a:rPr lang="en-US" altLang="zh-CN" sz="1400" dirty="0">
                          <a:latin typeface="Times New Roman" panose="02020603050405020304" pitchFamily="18" charset="0"/>
                          <a:ea typeface="FangSong" panose="02010609060101010101" pitchFamily="49" charset="-122"/>
                          <a:cs typeface="Times New Roman" panose="02020603050405020304" pitchFamily="18" charset="0"/>
                        </a:rPr>
                        <a:t>v1</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v1beta1 </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被去除，发布说明中包含对应的 </a:t>
                      </a: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"action required</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（采取行动）</a:t>
                      </a: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 </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说明</a:t>
                      </a:r>
                    </a:p>
                  </a:txBody>
                  <a:tcPr/>
                </a:tc>
                <a:extLst>
                  <a:ext uri="{0D108BD9-81ED-4DB2-BD59-A6C34878D82A}">
                    <a16:rowId xmlns:a16="http://schemas.microsoft.com/office/drawing/2014/main" val="1039318920"/>
                  </a:ext>
                </a:extLst>
              </a:tr>
              <a:tr h="370840">
                <a:tc>
                  <a:txBody>
                    <a:bodyPr/>
                    <a:lstStyle/>
                    <a:p>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X+7</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v1</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a:t>
                      </a: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v1beta2</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（已弃用）</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v1</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extLst>
                  <a:ext uri="{0D108BD9-81ED-4DB2-BD59-A6C34878D82A}">
                    <a16:rowId xmlns:a16="http://schemas.microsoft.com/office/drawing/2014/main" val="1328884893"/>
                  </a:ext>
                </a:extLst>
              </a:tr>
              <a:tr h="370840">
                <a:tc>
                  <a:txBody>
                    <a:bodyPr/>
                    <a:lstStyle/>
                    <a:p>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X+8</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v2alpha1</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a:t>
                      </a: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v1</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v1</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v1beta2 </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被去除，发布说明中包含对应的 </a:t>
                      </a: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"action required</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（采取行动）</a:t>
                      </a: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 </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说明</a:t>
                      </a:r>
                    </a:p>
                  </a:txBody>
                  <a:tcPr/>
                </a:tc>
                <a:extLst>
                  <a:ext uri="{0D108BD9-81ED-4DB2-BD59-A6C34878D82A}">
                    <a16:rowId xmlns:a16="http://schemas.microsoft.com/office/drawing/2014/main" val="249112363"/>
                  </a:ext>
                </a:extLst>
              </a:tr>
              <a:tr h="370840">
                <a:tc>
                  <a:txBody>
                    <a:bodyPr/>
                    <a:lstStyle/>
                    <a:p>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X+9</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v2alpha2</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a:t>
                      </a: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v1</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r>
                        <a:rPr lang="en-US" altLang="zh-CN" sz="1400" dirty="0">
                          <a:latin typeface="Times New Roman" panose="02020603050405020304" pitchFamily="18" charset="0"/>
                          <a:ea typeface="FangSong" panose="02010609060101010101" pitchFamily="49" charset="-122"/>
                          <a:cs typeface="Times New Roman" panose="02020603050405020304" pitchFamily="18" charset="0"/>
                        </a:rPr>
                        <a:t>v1</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v2alpha1 </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被删除，发布说明中包含对应的 </a:t>
                      </a: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"action required</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（采取行动）</a:t>
                      </a: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 </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说明</a:t>
                      </a:r>
                    </a:p>
                  </a:txBody>
                  <a:tcPr/>
                </a:tc>
                <a:extLst>
                  <a:ext uri="{0D108BD9-81ED-4DB2-BD59-A6C34878D82A}">
                    <a16:rowId xmlns:a16="http://schemas.microsoft.com/office/drawing/2014/main" val="1833162733"/>
                  </a:ext>
                </a:extLst>
              </a:tr>
              <a:tr h="370840">
                <a:tc>
                  <a:txBody>
                    <a:bodyPr/>
                    <a:lstStyle/>
                    <a:p>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X+10</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v2beta1</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a:t>
                      </a: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v1</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r>
                        <a:rPr lang="en-US" altLang="zh-CN" sz="1400" dirty="0">
                          <a:latin typeface="Times New Roman" panose="02020603050405020304" pitchFamily="18" charset="0"/>
                          <a:ea typeface="FangSong" panose="02010609060101010101" pitchFamily="49" charset="-122"/>
                          <a:cs typeface="Times New Roman" panose="02020603050405020304" pitchFamily="18" charset="0"/>
                        </a:rPr>
                        <a:t>v1</a:t>
                      </a:r>
                      <a:endParaRPr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v2alpha2 </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被删除，发布说明中包含对应的 </a:t>
                      </a: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"action required</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（采取行动）</a:t>
                      </a:r>
                      <a:r>
                        <a:rPr lang="en-US" altLang="zh-CN"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 </a:t>
                      </a:r>
                      <a:r>
                        <a:rPr lang="zh-CN" altLang="en-US" sz="1400" b="0" i="0" kern="1200" dirty="0">
                          <a:solidFill>
                            <a:schemeClr val="dk1"/>
                          </a:solidFill>
                          <a:effectLst/>
                          <a:latin typeface="Times New Roman" panose="02020603050405020304" pitchFamily="18" charset="0"/>
                          <a:ea typeface="FangSong" panose="02010609060101010101" pitchFamily="49" charset="-122"/>
                          <a:cs typeface="Times New Roman" panose="02020603050405020304" pitchFamily="18" charset="0"/>
                        </a:rPr>
                        <a:t>说明</a:t>
                      </a:r>
                    </a:p>
                  </a:txBody>
                  <a:tcPr/>
                </a:tc>
                <a:extLst>
                  <a:ext uri="{0D108BD9-81ED-4DB2-BD59-A6C34878D82A}">
                    <a16:rowId xmlns:a16="http://schemas.microsoft.com/office/drawing/2014/main" val="4071574107"/>
                  </a:ext>
                </a:extLst>
              </a:tr>
            </a:tbl>
          </a:graphicData>
        </a:graphic>
      </p:graphicFrame>
    </p:spTree>
    <p:extLst>
      <p:ext uri="{BB962C8B-B14F-4D97-AF65-F5344CB8AC3E}">
        <p14:creationId xmlns:p14="http://schemas.microsoft.com/office/powerpoint/2010/main" val="311721011"/>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64AAE6-2FBD-CF4F-B78A-0968B304F134}"/>
              </a:ext>
            </a:extLst>
          </p:cNvPr>
          <p:cNvSpPr txBox="1"/>
          <p:nvPr/>
        </p:nvSpPr>
        <p:spPr>
          <a:xfrm>
            <a:off x="0" y="0"/>
            <a:ext cx="5818909" cy="523220"/>
          </a:xfrm>
          <a:prstGeom prst="rect">
            <a:avLst/>
          </a:prstGeom>
          <a:noFill/>
        </p:spPr>
        <p:txBody>
          <a:bodyPr wrap="square" rtlCol="0">
            <a:spAutoFit/>
          </a:bodyPr>
          <a:lstStyle/>
          <a:p>
            <a:r>
              <a:rPr kumimoji="1" lang="en-US" altLang="zh-CN" sz="2800" dirty="0">
                <a:latin typeface="Times New Roman" panose="02020603050405020304" pitchFamily="18" charset="0"/>
                <a:ea typeface="FangSong" panose="02010609060101010101" pitchFamily="49" charset="-122"/>
                <a:cs typeface="Times New Roman" panose="02020603050405020304" pitchFamily="18" charset="0"/>
              </a:rPr>
              <a:t>Kubernetes</a:t>
            </a:r>
            <a:r>
              <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2800" dirty="0">
                <a:latin typeface="Times New Roman" panose="02020603050405020304" pitchFamily="18" charset="0"/>
                <a:ea typeface="FangSong" panose="02010609060101010101" pitchFamily="49" charset="-122"/>
                <a:cs typeface="Times New Roman" panose="02020603050405020304" pitchFamily="18" charset="0"/>
              </a:rPr>
              <a:t>API</a:t>
            </a:r>
            <a:r>
              <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2800" dirty="0">
                <a:latin typeface="Times New Roman" panose="02020603050405020304" pitchFamily="18" charset="0"/>
                <a:ea typeface="FangSong" panose="02010609060101010101" pitchFamily="49" charset="-122"/>
                <a:cs typeface="Times New Roman" panose="02020603050405020304" pitchFamily="18" charset="0"/>
              </a:rPr>
              <a:t>-</a:t>
            </a:r>
            <a:r>
              <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rPr>
              <a:t> 总结</a:t>
            </a:r>
          </a:p>
        </p:txBody>
      </p:sp>
      <p:sp>
        <p:nvSpPr>
          <p:cNvPr id="6" name="文本框 5">
            <a:extLst>
              <a:ext uri="{FF2B5EF4-FFF2-40B4-BE49-F238E27FC236}">
                <a16:creationId xmlns:a16="http://schemas.microsoft.com/office/drawing/2014/main" id="{A9700BAF-53FE-094B-AEE7-F454E7DDE7DF}"/>
              </a:ext>
            </a:extLst>
          </p:cNvPr>
          <p:cNvSpPr txBox="1"/>
          <p:nvPr/>
        </p:nvSpPr>
        <p:spPr>
          <a:xfrm>
            <a:off x="2463338" y="2274838"/>
            <a:ext cx="7265323" cy="230832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声明式</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 API</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，定义资源管理系统</a:t>
            </a:r>
            <a:endParaRPr kumimoji="1" lang="en-US" altLang="zh-CN" dirty="0">
              <a:latin typeface="Times New Roman" panose="02020603050405020304" pitchFamily="18" charset="0"/>
              <a:ea typeface="FangSong" panose="02010609060101010101" pitchFamily="49" charset="-122"/>
              <a:cs typeface="Times New Roman" panose="02020603050405020304" pitchFamily="18" charset="0"/>
            </a:endParaRPr>
          </a:p>
          <a:p>
            <a:pPr marL="285750" indent="-285750">
              <a:lnSpc>
                <a:spcPct val="200000"/>
              </a:lnSpc>
              <a:buFont typeface="Arial" panose="020B0604020202020204" pitchFamily="34" charset="0"/>
              <a:buChar char="•"/>
            </a:pP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API </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分组，系统屏蔽</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 Version </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外部差异，内部统一处理，统一存储</a:t>
            </a:r>
            <a:endParaRPr kumimoji="1" lang="en-US" altLang="zh-CN" dirty="0">
              <a:latin typeface="Times New Roman" panose="02020603050405020304" pitchFamily="18" charset="0"/>
              <a:ea typeface="FangSong" panose="02010609060101010101" pitchFamily="49" charset="-122"/>
              <a:cs typeface="Times New Roman" panose="02020603050405020304" pitchFamily="18" charset="0"/>
            </a:endParaRPr>
          </a:p>
          <a:p>
            <a:pPr marL="285750" indent="-285750">
              <a:lnSpc>
                <a:spcPct val="200000"/>
              </a:lnSpc>
              <a:buFont typeface="Arial" panose="020B0604020202020204" pitchFamily="34" charset="0"/>
              <a:buChar char="•"/>
            </a:pP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相邻的</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 Kubernetes </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版本，</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API </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版本兼容（除</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 Alpha</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a:t>
            </a:r>
            <a:endParaRPr kumimoji="1" lang="en-US" altLang="zh-CN" dirty="0">
              <a:latin typeface="Times New Roman" panose="02020603050405020304" pitchFamily="18" charset="0"/>
              <a:ea typeface="FangSong" panose="02010609060101010101" pitchFamily="49" charset="-122"/>
              <a:cs typeface="Times New Roman" panose="02020603050405020304" pitchFamily="18" charset="0"/>
            </a:endParaRPr>
          </a:p>
          <a:p>
            <a:pPr marL="285750" indent="-285750">
              <a:buFont typeface="Arial" panose="020B0604020202020204" pitchFamily="34" charset="0"/>
              <a:buChar char="•"/>
            </a:pPr>
            <a:endParaRPr kumimoji="1" lang="en-US" altLang="zh-CN" dirty="0">
              <a:latin typeface="Times New Roman" panose="02020603050405020304" pitchFamily="18" charset="0"/>
              <a:ea typeface="FangSong" panose="02010609060101010101" pitchFamily="49" charset="-122"/>
              <a:cs typeface="Times New Roman" panose="02020603050405020304" pitchFamily="18" charset="0"/>
            </a:endParaRPr>
          </a:p>
          <a:p>
            <a:pPr marL="285750" indent="-285750">
              <a:buFont typeface="Arial" panose="020B0604020202020204" pitchFamily="34" charset="0"/>
              <a:buChar char="•"/>
            </a:pPr>
            <a:endParaRPr kumimoji="1" lang="zh-CN" altLang="en-US" dirty="0">
              <a:latin typeface="Times New Roman" panose="02020603050405020304" pitchFamily="18" charset="0"/>
              <a:ea typeface="FangSong"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06947887"/>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EEF85C2-4945-F64B-BA57-6FDCD898B1B5}"/>
              </a:ext>
            </a:extLst>
          </p:cNvPr>
          <p:cNvSpPr txBox="1"/>
          <p:nvPr/>
        </p:nvSpPr>
        <p:spPr>
          <a:xfrm>
            <a:off x="1409007" y="2598003"/>
            <a:ext cx="9373985" cy="830997"/>
          </a:xfrm>
          <a:prstGeom prst="rect">
            <a:avLst/>
          </a:prstGeom>
          <a:noFill/>
        </p:spPr>
        <p:txBody>
          <a:bodyPr wrap="square" rtlCol="0">
            <a:spAutoFit/>
          </a:bodyPr>
          <a:lstStyle/>
          <a:p>
            <a:r>
              <a:rPr kumimoji="1" lang="en-US" altLang="zh-CN" sz="4800" b="1" dirty="0">
                <a:latin typeface="Times New Roman" panose="02020603050405020304" pitchFamily="18" charset="0"/>
                <a:ea typeface="FangSong" panose="02010609060101010101" pitchFamily="49" charset="-122"/>
                <a:cs typeface="Times New Roman" panose="02020603050405020304" pitchFamily="18" charset="0"/>
              </a:rPr>
              <a:t>Kubernetes</a:t>
            </a:r>
            <a:r>
              <a:rPr kumimoji="1" lang="zh-CN" altLang="en-US" sz="4800" b="1"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4800" b="1" dirty="0">
                <a:latin typeface="Times New Roman" panose="02020603050405020304" pitchFamily="18" charset="0"/>
                <a:ea typeface="FangSong" panose="02010609060101010101" pitchFamily="49" charset="-122"/>
                <a:cs typeface="Times New Roman" panose="02020603050405020304" pitchFamily="18" charset="0"/>
              </a:rPr>
              <a:t>APIServer</a:t>
            </a:r>
            <a:r>
              <a:rPr kumimoji="1" lang="zh-CN" altLang="en-US" sz="4800" b="1" dirty="0">
                <a:latin typeface="Times New Roman" panose="02020603050405020304" pitchFamily="18" charset="0"/>
                <a:ea typeface="FangSong" panose="02010609060101010101" pitchFamily="49" charset="-122"/>
                <a:cs typeface="Times New Roman" panose="02020603050405020304" pitchFamily="18" charset="0"/>
              </a:rPr>
              <a:t>设计与实现</a:t>
            </a:r>
          </a:p>
        </p:txBody>
      </p:sp>
    </p:spTree>
    <p:extLst>
      <p:ext uri="{BB962C8B-B14F-4D97-AF65-F5344CB8AC3E}">
        <p14:creationId xmlns:p14="http://schemas.microsoft.com/office/powerpoint/2010/main" val="3373322400"/>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8B871CE-6D45-4934-A06A-FE1661320758}"/>
              </a:ext>
            </a:extLst>
          </p:cNvPr>
          <p:cNvSpPr>
            <a:spLocks noGrp="1"/>
          </p:cNvSpPr>
          <p:nvPr>
            <p:ph type="title"/>
          </p:nvPr>
        </p:nvSpPr>
        <p:spPr>
          <a:xfrm>
            <a:off x="0" y="0"/>
            <a:ext cx="11454524" cy="399011"/>
          </a:xfrm>
        </p:spPr>
        <p:txBody>
          <a:bodyPr>
            <a:normAutofit fontScale="90000"/>
          </a:bodyPr>
          <a:lstStyle/>
          <a:p>
            <a:r>
              <a:rPr lang="en-US" sz="2400" b="0" dirty="0">
                <a:latin typeface="Times New Roman" panose="02020603050405020304" pitchFamily="18" charset="0"/>
                <a:cs typeface="Times New Roman" panose="02020603050405020304" pitchFamily="18" charset="0"/>
              </a:rPr>
              <a:t>Kube-APIServer  </a:t>
            </a:r>
            <a:r>
              <a:rPr lang="en-US" sz="2400" b="0" dirty="0">
                <a:latin typeface="FangSong" panose="02010609060101010101" pitchFamily="49" charset="-122"/>
                <a:ea typeface="FangSong" panose="02010609060101010101" pitchFamily="49" charset="-122"/>
                <a:cs typeface="Times New Roman" panose="02020603050405020304" pitchFamily="18" charset="0"/>
              </a:rPr>
              <a:t>系统架构</a:t>
            </a:r>
            <a:r>
              <a:rPr lang="en-US" sz="2400" b="0" dirty="0">
                <a:latin typeface="Times New Roman" panose="02020603050405020304" pitchFamily="18" charset="0"/>
                <a:cs typeface="Times New Roman" panose="02020603050405020304" pitchFamily="18" charset="0"/>
              </a:rPr>
              <a:t> </a:t>
            </a:r>
          </a:p>
        </p:txBody>
      </p:sp>
      <p:pic>
        <p:nvPicPr>
          <p:cNvPr id="3" name="图片 2" descr="图示&#10;&#10;描述已自动生成">
            <a:extLst>
              <a:ext uri="{FF2B5EF4-FFF2-40B4-BE49-F238E27FC236}">
                <a16:creationId xmlns:a16="http://schemas.microsoft.com/office/drawing/2014/main" id="{438915CD-3572-6D40-A887-CF1577B0E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149" y="648013"/>
            <a:ext cx="8863702" cy="5561974"/>
          </a:xfrm>
          <a:prstGeom prst="rect">
            <a:avLst/>
          </a:prstGeom>
          <a:noFill/>
        </p:spPr>
      </p:pic>
    </p:spTree>
    <p:extLst>
      <p:ext uri="{BB962C8B-B14F-4D97-AF65-F5344CB8AC3E}">
        <p14:creationId xmlns:p14="http://schemas.microsoft.com/office/powerpoint/2010/main" val="1214566295"/>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8B871CE-6D45-4934-A06A-FE1661320758}"/>
              </a:ext>
            </a:extLst>
          </p:cNvPr>
          <p:cNvSpPr>
            <a:spLocks noGrp="1"/>
          </p:cNvSpPr>
          <p:nvPr>
            <p:ph type="title"/>
          </p:nvPr>
        </p:nvSpPr>
        <p:spPr>
          <a:xfrm>
            <a:off x="0" y="0"/>
            <a:ext cx="11454524" cy="399011"/>
          </a:xfrm>
        </p:spPr>
        <p:txBody>
          <a:bodyPr>
            <a:normAutofit fontScale="90000"/>
          </a:bodyPr>
          <a:lstStyle/>
          <a:p>
            <a:r>
              <a:rPr lang="en-US" sz="2400" b="0" dirty="0">
                <a:latin typeface="Times New Roman" panose="02020603050405020304" pitchFamily="18" charset="0"/>
                <a:cs typeface="Times New Roman" panose="02020603050405020304" pitchFamily="18" charset="0"/>
              </a:rPr>
              <a:t>Kube-APIServer  - Server</a:t>
            </a:r>
            <a:r>
              <a:rPr lang="zh-CN" altLang="en-US" sz="2400" b="0" dirty="0">
                <a:latin typeface="Times New Roman" panose="02020603050405020304" pitchFamily="18" charset="0"/>
                <a:cs typeface="Times New Roman" panose="02020603050405020304" pitchFamily="18" charset="0"/>
              </a:rPr>
              <a:t>  </a:t>
            </a:r>
            <a:endParaRPr lang="en-US" sz="2400" b="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1C8FD4D9-2555-7346-BE14-63E4F8704886}"/>
              </a:ext>
            </a:extLst>
          </p:cNvPr>
          <p:cNvSpPr txBox="1"/>
          <p:nvPr/>
        </p:nvSpPr>
        <p:spPr>
          <a:xfrm>
            <a:off x="1812175" y="1224273"/>
            <a:ext cx="7024255" cy="369332"/>
          </a:xfrm>
          <a:prstGeom prst="rect">
            <a:avLst/>
          </a:prstGeom>
          <a:noFill/>
        </p:spPr>
        <p:txBody>
          <a:bodyPr wrap="square" rtlCol="0">
            <a:spAutoFit/>
          </a:bodyPr>
          <a:lstStyle/>
          <a:p>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三种</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APIServer</a:t>
            </a:r>
            <a:endParaRPr kumimoji="1" lang="zh-CN" altLang="en-US" dirty="0">
              <a:latin typeface="Times New Roman" panose="02020603050405020304" pitchFamily="18" charset="0"/>
              <a:ea typeface="FangSong"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72C5F72E-46BD-DF4B-BFB1-21F429188D12}"/>
              </a:ext>
            </a:extLst>
          </p:cNvPr>
          <p:cNvSpPr txBox="1"/>
          <p:nvPr/>
        </p:nvSpPr>
        <p:spPr>
          <a:xfrm>
            <a:off x="2219013" y="1703971"/>
            <a:ext cx="10674514" cy="11535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600" dirty="0">
                <a:latin typeface="Times New Roman" panose="02020603050405020304" pitchFamily="18" charset="0"/>
                <a:ea typeface="FangSong" panose="02010609060101010101" pitchFamily="49" charset="-122"/>
                <a:cs typeface="Times New Roman" panose="02020603050405020304" pitchFamily="18" charset="0"/>
              </a:rPr>
              <a:t>KubeAPIServer</a:t>
            </a:r>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：通用资源（</a:t>
            </a:r>
            <a:r>
              <a:rPr lang="en-US" altLang="zh-CN" sz="1600" dirty="0">
                <a:latin typeface="Times New Roman" panose="02020603050405020304" pitchFamily="18" charset="0"/>
                <a:ea typeface="FangSong" panose="02010609060101010101" pitchFamily="49" charset="-122"/>
                <a:cs typeface="Times New Roman" panose="02020603050405020304" pitchFamily="18" charset="0"/>
              </a:rPr>
              <a:t>eg. pod deployment auth</a:t>
            </a:r>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）的处理</a:t>
            </a:r>
            <a:endParaRPr lang="en-US" altLang="zh-CN" sz="1600" dirty="0">
              <a:latin typeface="Times New Roman" panose="02020603050405020304" pitchFamily="18" charset="0"/>
              <a:ea typeface="FangSong" panose="02010609060101010101" pitchFamily="49" charset="-122"/>
              <a:cs typeface="Times New Roman" panose="02020603050405020304" pitchFamily="18" charset="0"/>
            </a:endParaRPr>
          </a:p>
          <a:p>
            <a:pPr marL="285750" indent="-285750">
              <a:lnSpc>
                <a:spcPct val="150000"/>
              </a:lnSpc>
              <a:buFont typeface="Arial" panose="020B0604020202020204" pitchFamily="34" charset="0"/>
              <a:buChar char="•"/>
            </a:pPr>
            <a:r>
              <a:rPr lang="en-US" altLang="zh-CN" sz="1600" dirty="0">
                <a:latin typeface="Times New Roman" panose="02020603050405020304" pitchFamily="18" charset="0"/>
                <a:ea typeface="FangSong" panose="02010609060101010101" pitchFamily="49" charset="-122"/>
                <a:cs typeface="Times New Roman" panose="02020603050405020304" pitchFamily="18" charset="0"/>
              </a:rPr>
              <a:t>APIExtensionsServer</a:t>
            </a:r>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：负责</a:t>
            </a:r>
            <a:r>
              <a:rPr lang="en-US" altLang="zh-CN" sz="1600" dirty="0">
                <a:latin typeface="Times New Roman" panose="02020603050405020304" pitchFamily="18" charset="0"/>
                <a:ea typeface="FangSong" panose="02010609060101010101" pitchFamily="49" charset="-122"/>
                <a:cs typeface="Times New Roman" panose="02020603050405020304" pitchFamily="18" charset="0"/>
              </a:rPr>
              <a:t>CustomResourceDefinition</a:t>
            </a:r>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a:t>
            </a:r>
            <a:r>
              <a:rPr lang="en-US" altLang="zh-CN" sz="1600" dirty="0">
                <a:latin typeface="Times New Roman" panose="02020603050405020304" pitchFamily="18" charset="0"/>
                <a:ea typeface="FangSong" panose="02010609060101010101" pitchFamily="49" charset="-122"/>
                <a:cs typeface="Times New Roman" panose="02020603050405020304" pitchFamily="18" charset="0"/>
              </a:rPr>
              <a:t>CRD</a:t>
            </a:r>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）资源的处理</a:t>
            </a:r>
            <a:endParaRPr lang="en-US" altLang="zh-CN" sz="1600" dirty="0">
              <a:latin typeface="Times New Roman" panose="02020603050405020304" pitchFamily="18" charset="0"/>
              <a:ea typeface="FangSong" panose="02010609060101010101" pitchFamily="49" charset="-122"/>
              <a:cs typeface="Times New Roman" panose="02020603050405020304" pitchFamily="18" charset="0"/>
            </a:endParaRPr>
          </a:p>
          <a:p>
            <a:pPr marL="285750" indent="-285750">
              <a:lnSpc>
                <a:spcPct val="150000"/>
              </a:lnSpc>
              <a:buFont typeface="Arial" panose="020B0604020202020204" pitchFamily="34" charset="0"/>
              <a:buChar char="•"/>
            </a:pPr>
            <a:r>
              <a:rPr lang="en-US" altLang="zh-CN" sz="1600" dirty="0">
                <a:latin typeface="Times New Roman" panose="02020603050405020304" pitchFamily="18" charset="0"/>
                <a:ea typeface="FangSong" panose="02010609060101010101" pitchFamily="49" charset="-122"/>
                <a:cs typeface="Times New Roman" panose="02020603050405020304" pitchFamily="18" charset="0"/>
              </a:rPr>
              <a:t>AggregatorServer: </a:t>
            </a:r>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 聚合</a:t>
            </a:r>
            <a:r>
              <a:rPr lang="en-US" altLang="zh-CN" sz="1600" dirty="0">
                <a:latin typeface="Times New Roman" panose="02020603050405020304" pitchFamily="18" charset="0"/>
                <a:ea typeface="FangSong" panose="02010609060101010101" pitchFamily="49" charset="-122"/>
                <a:cs typeface="Times New Roman" panose="02020603050405020304" pitchFamily="18" charset="0"/>
              </a:rPr>
              <a:t>API</a:t>
            </a:r>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 </a:t>
            </a:r>
            <a:r>
              <a:rPr lang="en-US" altLang="zh-CN" sz="1600" dirty="0">
                <a:latin typeface="Times New Roman" panose="02020603050405020304" pitchFamily="18" charset="0"/>
                <a:ea typeface="FangSong" panose="02010609060101010101" pitchFamily="49" charset="-122"/>
                <a:cs typeface="Times New Roman" panose="02020603050405020304" pitchFamily="18" charset="0"/>
              </a:rPr>
              <a:t>Server</a:t>
            </a:r>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 （</a:t>
            </a:r>
            <a:r>
              <a:rPr lang="en-US" altLang="zh-CN" sz="1600" dirty="0">
                <a:latin typeface="Times New Roman" panose="02020603050405020304" pitchFamily="18" charset="0"/>
                <a:ea typeface="FangSong" panose="02010609060101010101" pitchFamily="49" charset="-122"/>
                <a:cs typeface="Times New Roman" panose="02020603050405020304" pitchFamily="18" charset="0"/>
              </a:rPr>
              <a:t>Hook</a:t>
            </a:r>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a:t>
            </a:r>
            <a:endParaRPr lang="en-US" altLang="zh-CN" sz="1600" dirty="0">
              <a:latin typeface="Times New Roman" panose="02020603050405020304" pitchFamily="18" charset="0"/>
              <a:ea typeface="FangSong" panose="02010609060101010101" pitchFamily="49" charset="-122"/>
              <a:cs typeface="Times New Roman" panose="02020603050405020304" pitchFamily="18" charset="0"/>
            </a:endParaRPr>
          </a:p>
        </p:txBody>
      </p:sp>
      <p:sp>
        <p:nvSpPr>
          <p:cNvPr id="6" name="文本框 5">
            <a:extLst>
              <a:ext uri="{FF2B5EF4-FFF2-40B4-BE49-F238E27FC236}">
                <a16:creationId xmlns:a16="http://schemas.microsoft.com/office/drawing/2014/main" id="{170CA093-D47B-1F4A-9AAF-3AEF16ED834C}"/>
              </a:ext>
            </a:extLst>
          </p:cNvPr>
          <p:cNvSpPr txBox="1"/>
          <p:nvPr/>
        </p:nvSpPr>
        <p:spPr>
          <a:xfrm>
            <a:off x="1812174" y="3314441"/>
            <a:ext cx="702425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bootstrap-controller</a:t>
            </a:r>
          </a:p>
        </p:txBody>
      </p:sp>
      <p:sp>
        <p:nvSpPr>
          <p:cNvPr id="7" name="文本框 6">
            <a:extLst>
              <a:ext uri="{FF2B5EF4-FFF2-40B4-BE49-F238E27FC236}">
                <a16:creationId xmlns:a16="http://schemas.microsoft.com/office/drawing/2014/main" id="{488DE342-A133-2948-90F1-D82759FF7B83}"/>
              </a:ext>
            </a:extLst>
          </p:cNvPr>
          <p:cNvSpPr txBox="1"/>
          <p:nvPr/>
        </p:nvSpPr>
        <p:spPr>
          <a:xfrm>
            <a:off x="2219013" y="3853245"/>
            <a:ext cx="10674514" cy="11535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系统相关的初始化： </a:t>
            </a:r>
            <a:r>
              <a:rPr lang="en-US" altLang="zh-CN" sz="1600" dirty="0" err="1">
                <a:latin typeface="Times New Roman" panose="02020603050405020304" pitchFamily="18" charset="0"/>
                <a:ea typeface="FangSong" panose="02010609060101010101" pitchFamily="49" charset="-122"/>
                <a:cs typeface="Times New Roman" panose="02020603050405020304" pitchFamily="18" charset="0"/>
              </a:rPr>
              <a:t>kube</a:t>
            </a:r>
            <a:r>
              <a:rPr lang="en-US" altLang="zh-CN" sz="1600" dirty="0">
                <a:latin typeface="Times New Roman" panose="02020603050405020304" pitchFamily="18" charset="0"/>
                <a:ea typeface="FangSong" panose="02010609060101010101" pitchFamily="49" charset="-122"/>
                <a:cs typeface="Times New Roman" panose="02020603050405020304" pitchFamily="18" charset="0"/>
              </a:rPr>
              <a:t>-system</a:t>
            </a:r>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 </a:t>
            </a:r>
            <a:r>
              <a:rPr lang="en-US" altLang="zh-CN" sz="1600" dirty="0">
                <a:latin typeface="Times New Roman" panose="02020603050405020304" pitchFamily="18" charset="0"/>
                <a:ea typeface="FangSong" panose="02010609060101010101" pitchFamily="49" charset="-122"/>
                <a:cs typeface="Times New Roman" panose="02020603050405020304" pitchFamily="18" charset="0"/>
              </a:rPr>
              <a:t>default</a:t>
            </a:r>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命名空间，</a:t>
            </a:r>
            <a:r>
              <a:rPr lang="en-US" altLang="zh-CN" sz="1600" dirty="0">
                <a:latin typeface="Times New Roman" panose="02020603050405020304" pitchFamily="18" charset="0"/>
                <a:ea typeface="FangSong" panose="02010609060101010101" pitchFamily="49" charset="-122"/>
                <a:cs typeface="Times New Roman" panose="02020603050405020304" pitchFamily="18" charset="0"/>
              </a:rPr>
              <a:t>apiserver</a:t>
            </a:r>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 </a:t>
            </a:r>
            <a:r>
              <a:rPr lang="en-US" altLang="zh-CN" sz="1600" dirty="0">
                <a:latin typeface="Times New Roman" panose="02020603050405020304" pitchFamily="18" charset="0"/>
                <a:ea typeface="FangSong" panose="02010609060101010101" pitchFamily="49" charset="-122"/>
                <a:cs typeface="Times New Roman" panose="02020603050405020304" pitchFamily="18" charset="0"/>
              </a:rPr>
              <a:t>service</a:t>
            </a:r>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等</a:t>
            </a:r>
            <a:endParaRPr lang="en-US" altLang="zh-CN" sz="1600" dirty="0">
              <a:latin typeface="Times New Roman" panose="02020603050405020304" pitchFamily="18" charset="0"/>
              <a:ea typeface="FangSong" panose="02010609060101010101" pitchFamily="49"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管理维护 </a:t>
            </a:r>
            <a:r>
              <a:rPr lang="en-US" altLang="zh-CN" sz="1600" dirty="0">
                <a:latin typeface="Times New Roman" panose="02020603050405020304" pitchFamily="18" charset="0"/>
                <a:ea typeface="FangSong" panose="02010609060101010101" pitchFamily="49" charset="-122"/>
                <a:cs typeface="Times New Roman" panose="02020603050405020304" pitchFamily="18" charset="0"/>
              </a:rPr>
              <a:t>service</a:t>
            </a:r>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FangSong" panose="02010609060101010101" pitchFamily="49" charset="-122"/>
                <a:cs typeface="Times New Roman" panose="02020603050405020304" pitchFamily="18" charset="0"/>
              </a:rPr>
              <a:t>ip</a:t>
            </a:r>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  </a:t>
            </a:r>
            <a:r>
              <a:rPr lang="en-US" altLang="zh-CN" sz="1600" dirty="0">
                <a:latin typeface="Times New Roman" panose="02020603050405020304" pitchFamily="18" charset="0"/>
                <a:ea typeface="FangSong" panose="02010609060101010101" pitchFamily="49" charset="-122"/>
                <a:cs typeface="Times New Roman" panose="02020603050405020304" pitchFamily="18" charset="0"/>
              </a:rPr>
              <a:t>range</a:t>
            </a:r>
          </a:p>
          <a:p>
            <a:pPr marL="285750" indent="-285750">
              <a:lnSpc>
                <a:spcPct val="150000"/>
              </a:lnSpc>
              <a:buFont typeface="Arial" panose="020B0604020202020204" pitchFamily="34" charset="0"/>
              <a:buChar char="•"/>
            </a:pPr>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管理维护 </a:t>
            </a:r>
            <a:r>
              <a:rPr lang="en-US" altLang="zh-CN" sz="1600" dirty="0">
                <a:latin typeface="Times New Roman" panose="02020603050405020304" pitchFamily="18" charset="0"/>
                <a:ea typeface="FangSong" panose="02010609060101010101" pitchFamily="49" charset="-122"/>
                <a:cs typeface="Times New Roman" panose="02020603050405020304" pitchFamily="18" charset="0"/>
              </a:rPr>
              <a:t>node</a:t>
            </a:r>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 </a:t>
            </a:r>
            <a:r>
              <a:rPr lang="en-US" altLang="zh-CN" sz="1600" dirty="0">
                <a:latin typeface="Times New Roman" panose="02020603050405020304" pitchFamily="18" charset="0"/>
                <a:ea typeface="FangSong" panose="02010609060101010101" pitchFamily="49" charset="-122"/>
                <a:cs typeface="Times New Roman" panose="02020603050405020304" pitchFamily="18" charset="0"/>
              </a:rPr>
              <a:t>port</a:t>
            </a:r>
            <a:r>
              <a:rPr lang="zh-CN" altLang="en-US" sz="1600" dirty="0">
                <a:latin typeface="Times New Roman" panose="02020603050405020304" pitchFamily="18" charset="0"/>
                <a:ea typeface="FangSong" panose="02010609060101010101" pitchFamily="49" charset="-122"/>
                <a:cs typeface="Times New Roman" panose="02020603050405020304" pitchFamily="18" charset="0"/>
              </a:rPr>
              <a:t> </a:t>
            </a:r>
            <a:r>
              <a:rPr lang="en-US" altLang="zh-CN" sz="1600" dirty="0">
                <a:latin typeface="Times New Roman" panose="02020603050405020304" pitchFamily="18" charset="0"/>
                <a:ea typeface="FangSong" panose="02010609060101010101" pitchFamily="49" charset="-122"/>
                <a:cs typeface="Times New Roman" panose="02020603050405020304" pitchFamily="18" charset="0"/>
              </a:rPr>
              <a:t>range</a:t>
            </a:r>
          </a:p>
        </p:txBody>
      </p:sp>
    </p:spTree>
    <p:extLst>
      <p:ext uri="{BB962C8B-B14F-4D97-AF65-F5344CB8AC3E}">
        <p14:creationId xmlns:p14="http://schemas.microsoft.com/office/powerpoint/2010/main" val="439917142"/>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8B871CE-6D45-4934-A06A-FE1661320758}"/>
              </a:ext>
            </a:extLst>
          </p:cNvPr>
          <p:cNvSpPr>
            <a:spLocks noGrp="1"/>
          </p:cNvSpPr>
          <p:nvPr>
            <p:ph type="title"/>
          </p:nvPr>
        </p:nvSpPr>
        <p:spPr>
          <a:xfrm>
            <a:off x="0" y="0"/>
            <a:ext cx="11454524" cy="399011"/>
          </a:xfrm>
        </p:spPr>
        <p:txBody>
          <a:bodyPr>
            <a:normAutofit fontScale="90000"/>
          </a:bodyPr>
          <a:lstStyle/>
          <a:p>
            <a:r>
              <a:rPr lang="en-US" sz="2400" b="0" dirty="0">
                <a:latin typeface="Times New Roman" panose="02020603050405020304" pitchFamily="18" charset="0"/>
                <a:cs typeface="Times New Roman" panose="02020603050405020304" pitchFamily="18" charset="0"/>
              </a:rPr>
              <a:t>Kube-APIServer</a:t>
            </a:r>
            <a:r>
              <a:rPr lang="zh-CN" altLang="en-US" sz="2400" b="0" dirty="0">
                <a:latin typeface="Times New Roman" panose="02020603050405020304" pitchFamily="18" charset="0"/>
                <a:cs typeface="Times New Roman" panose="02020603050405020304" pitchFamily="18" charset="0"/>
              </a:rPr>
              <a:t> </a:t>
            </a:r>
            <a:r>
              <a:rPr lang="en-US" altLang="zh-CN" sz="2400" b="0" dirty="0">
                <a:latin typeface="Times New Roman" panose="02020603050405020304" pitchFamily="18" charset="0"/>
                <a:cs typeface="Times New Roman" panose="02020603050405020304" pitchFamily="18" charset="0"/>
              </a:rPr>
              <a:t> Struct Group</a:t>
            </a:r>
            <a:endParaRPr lang="en-US" sz="2400" b="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26D36950-1516-4047-A621-E25E9DDE7C2D}"/>
              </a:ext>
            </a:extLst>
          </p:cNvPr>
          <p:cNvPicPr>
            <a:picLocks noChangeAspect="1"/>
          </p:cNvPicPr>
          <p:nvPr/>
        </p:nvPicPr>
        <p:blipFill>
          <a:blip r:embed="rId3"/>
          <a:stretch>
            <a:fillRect/>
          </a:stretch>
        </p:blipFill>
        <p:spPr>
          <a:xfrm>
            <a:off x="1064529" y="1745901"/>
            <a:ext cx="10389995" cy="3366198"/>
          </a:xfrm>
          <a:prstGeom prst="rect">
            <a:avLst/>
          </a:prstGeom>
        </p:spPr>
      </p:pic>
      <p:sp>
        <p:nvSpPr>
          <p:cNvPr id="9" name="矩形 8">
            <a:extLst>
              <a:ext uri="{FF2B5EF4-FFF2-40B4-BE49-F238E27FC236}">
                <a16:creationId xmlns:a16="http://schemas.microsoft.com/office/drawing/2014/main" id="{A08015D6-0BAD-5849-8653-2974EB3519FC}"/>
              </a:ext>
            </a:extLst>
          </p:cNvPr>
          <p:cNvSpPr/>
          <p:nvPr/>
        </p:nvSpPr>
        <p:spPr>
          <a:xfrm>
            <a:off x="868269" y="1022872"/>
            <a:ext cx="6096000" cy="369332"/>
          </a:xfrm>
          <a:prstGeom prst="rect">
            <a:avLst/>
          </a:prstGeom>
        </p:spPr>
        <p:txBody>
          <a:bodyPr>
            <a:spAutoFit/>
          </a:bodyPr>
          <a:lstStyle/>
          <a:p>
            <a:r>
              <a:rPr lang="en-US" altLang="zh-CN" dirty="0">
                <a:solidFill>
                  <a:srgbClr val="121212"/>
                </a:solidFill>
                <a:latin typeface="Times New Roman" panose="02020603050405020304" pitchFamily="18" charset="0"/>
                <a:ea typeface="FangSong" panose="02010609060101010101" pitchFamily="49" charset="-122"/>
                <a:cs typeface="Times New Roman" panose="02020603050405020304" pitchFamily="18" charset="0"/>
              </a:rPr>
              <a:t>Group</a:t>
            </a:r>
            <a:r>
              <a:rPr lang="zh-CN" altLang="en-US" dirty="0">
                <a:solidFill>
                  <a:srgbClr val="121212"/>
                </a:solidFill>
                <a:latin typeface="Times New Roman" panose="02020603050405020304" pitchFamily="18" charset="0"/>
                <a:ea typeface="FangSong" panose="02010609060101010101" pitchFamily="49" charset="-122"/>
                <a:cs typeface="Times New Roman" panose="02020603050405020304" pitchFamily="18" charset="0"/>
              </a:rPr>
              <a:t>（资源组）</a:t>
            </a:r>
            <a:r>
              <a:rPr lang="en-US" altLang="zh-CN" dirty="0">
                <a:solidFill>
                  <a:srgbClr val="121212"/>
                </a:solidFill>
                <a:latin typeface="Times New Roman" panose="02020603050405020304" pitchFamily="18" charset="0"/>
                <a:ea typeface="FangSong" panose="02010609060101010101" pitchFamily="49" charset="-122"/>
                <a:cs typeface="Times New Roman" panose="02020603050405020304" pitchFamily="18" charset="0"/>
              </a:rPr>
              <a:t> k8s Api Service</a:t>
            </a:r>
            <a:r>
              <a:rPr lang="zh-CN" altLang="en-US" dirty="0">
                <a:solidFill>
                  <a:srgbClr val="121212"/>
                </a:solidFill>
                <a:latin typeface="Times New Roman" panose="02020603050405020304" pitchFamily="18" charset="0"/>
                <a:ea typeface="FangSong" panose="02010609060101010101" pitchFamily="49" charset="-122"/>
                <a:cs typeface="Times New Roman" panose="02020603050405020304" pitchFamily="18" charset="0"/>
              </a:rPr>
              <a:t>中可称为</a:t>
            </a:r>
            <a:r>
              <a:rPr lang="en-US" altLang="zh-CN" dirty="0">
                <a:solidFill>
                  <a:srgbClr val="121212"/>
                </a:solidFill>
                <a:latin typeface="Times New Roman" panose="02020603050405020304" pitchFamily="18" charset="0"/>
                <a:ea typeface="FangSong" panose="02010609060101010101" pitchFamily="49" charset="-122"/>
                <a:cs typeface="Times New Roman" panose="02020603050405020304" pitchFamily="18" charset="0"/>
              </a:rPr>
              <a:t>APIGroup</a:t>
            </a:r>
          </a:p>
        </p:txBody>
      </p:sp>
    </p:spTree>
    <p:extLst>
      <p:ext uri="{BB962C8B-B14F-4D97-AF65-F5344CB8AC3E}">
        <p14:creationId xmlns:p14="http://schemas.microsoft.com/office/powerpoint/2010/main" val="3363624819"/>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8B871CE-6D45-4934-A06A-FE1661320758}"/>
              </a:ext>
            </a:extLst>
          </p:cNvPr>
          <p:cNvSpPr>
            <a:spLocks noGrp="1"/>
          </p:cNvSpPr>
          <p:nvPr>
            <p:ph type="title"/>
          </p:nvPr>
        </p:nvSpPr>
        <p:spPr>
          <a:xfrm>
            <a:off x="0" y="0"/>
            <a:ext cx="11454524" cy="399011"/>
          </a:xfrm>
        </p:spPr>
        <p:txBody>
          <a:bodyPr>
            <a:normAutofit fontScale="90000"/>
          </a:bodyPr>
          <a:lstStyle/>
          <a:p>
            <a:r>
              <a:rPr lang="en-US" sz="2400" b="0" dirty="0">
                <a:latin typeface="Times New Roman" panose="02020603050405020304" pitchFamily="18" charset="0"/>
                <a:cs typeface="Times New Roman" panose="02020603050405020304" pitchFamily="18" charset="0"/>
              </a:rPr>
              <a:t>Kube-APIServer</a:t>
            </a:r>
            <a:r>
              <a:rPr lang="zh-CN" altLang="en-US" sz="2400" b="0" dirty="0">
                <a:latin typeface="Times New Roman" panose="02020603050405020304" pitchFamily="18" charset="0"/>
                <a:cs typeface="Times New Roman" panose="02020603050405020304" pitchFamily="18" charset="0"/>
              </a:rPr>
              <a:t> </a:t>
            </a:r>
            <a:r>
              <a:rPr lang="en-US" altLang="zh-CN" sz="2400" b="0" dirty="0">
                <a:latin typeface="Times New Roman" panose="02020603050405020304" pitchFamily="18" charset="0"/>
                <a:cs typeface="Times New Roman" panose="02020603050405020304" pitchFamily="18" charset="0"/>
              </a:rPr>
              <a:t> Struct Version</a:t>
            </a:r>
            <a:endParaRPr lang="en-US" sz="2400" b="0"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A08015D6-0BAD-5849-8653-2974EB3519FC}"/>
              </a:ext>
            </a:extLst>
          </p:cNvPr>
          <p:cNvSpPr/>
          <p:nvPr/>
        </p:nvSpPr>
        <p:spPr>
          <a:xfrm>
            <a:off x="994786" y="1138999"/>
            <a:ext cx="6096000" cy="369332"/>
          </a:xfrm>
          <a:prstGeom prst="rect">
            <a:avLst/>
          </a:prstGeom>
        </p:spPr>
        <p:txBody>
          <a:bodyPr>
            <a:spAutoFit/>
          </a:bodyPr>
          <a:lstStyle/>
          <a:p>
            <a:r>
              <a:rPr lang="en-US" altLang="zh-CN" dirty="0">
                <a:latin typeface="Times New Roman" panose="02020603050405020304" pitchFamily="18" charset="0"/>
                <a:ea typeface="FangSong" panose="02010609060101010101" pitchFamily="49" charset="-122"/>
                <a:cs typeface="Times New Roman" panose="02020603050405020304" pitchFamily="18" charset="0"/>
              </a:rPr>
              <a:t>Version</a:t>
            </a:r>
            <a:r>
              <a:rPr lang="zh-CN" altLang="en-US" dirty="0">
                <a:latin typeface="Times New Roman" panose="02020603050405020304" pitchFamily="18" charset="0"/>
                <a:ea typeface="FangSong" panose="02010609060101010101" pitchFamily="49" charset="-122"/>
                <a:cs typeface="Times New Roman" panose="02020603050405020304" pitchFamily="18" charset="0"/>
              </a:rPr>
              <a:t>（资源版本）在</a:t>
            </a:r>
            <a:r>
              <a:rPr lang="en-US" altLang="zh-CN" dirty="0">
                <a:latin typeface="Times New Roman" panose="02020603050405020304" pitchFamily="18" charset="0"/>
                <a:ea typeface="FangSong" panose="02010609060101010101" pitchFamily="49" charset="-122"/>
                <a:cs typeface="Times New Roman" panose="02020603050405020304" pitchFamily="18" charset="0"/>
              </a:rPr>
              <a:t>k8s Api Service</a:t>
            </a:r>
            <a:r>
              <a:rPr lang="zh-CN" altLang="en-US" dirty="0">
                <a:latin typeface="Times New Roman" panose="02020603050405020304" pitchFamily="18" charset="0"/>
                <a:ea typeface="FangSong" panose="02010609060101010101" pitchFamily="49" charset="-122"/>
                <a:cs typeface="Times New Roman" panose="02020603050405020304" pitchFamily="18" charset="0"/>
              </a:rPr>
              <a:t>中可称为</a:t>
            </a:r>
            <a:r>
              <a:rPr lang="en-US" altLang="zh-CN" dirty="0">
                <a:latin typeface="Times New Roman" panose="02020603050405020304" pitchFamily="18" charset="0"/>
                <a:ea typeface="FangSong" panose="02010609060101010101" pitchFamily="49" charset="-122"/>
                <a:cs typeface="Times New Roman" panose="02020603050405020304" pitchFamily="18" charset="0"/>
              </a:rPr>
              <a:t>API Version</a:t>
            </a:r>
          </a:p>
        </p:txBody>
      </p:sp>
      <p:pic>
        <p:nvPicPr>
          <p:cNvPr id="2" name="图片 1">
            <a:extLst>
              <a:ext uri="{FF2B5EF4-FFF2-40B4-BE49-F238E27FC236}">
                <a16:creationId xmlns:a16="http://schemas.microsoft.com/office/drawing/2014/main" id="{9496F828-4E01-F247-99A2-8308043B5E22}"/>
              </a:ext>
            </a:extLst>
          </p:cNvPr>
          <p:cNvPicPr>
            <a:picLocks noChangeAspect="1"/>
          </p:cNvPicPr>
          <p:nvPr/>
        </p:nvPicPr>
        <p:blipFill>
          <a:blip r:embed="rId3"/>
          <a:stretch>
            <a:fillRect/>
          </a:stretch>
        </p:blipFill>
        <p:spPr>
          <a:xfrm>
            <a:off x="1190431" y="1842499"/>
            <a:ext cx="9073661" cy="2757365"/>
          </a:xfrm>
          <a:prstGeom prst="rect">
            <a:avLst/>
          </a:prstGeom>
        </p:spPr>
      </p:pic>
    </p:spTree>
    <p:extLst>
      <p:ext uri="{BB962C8B-B14F-4D97-AF65-F5344CB8AC3E}">
        <p14:creationId xmlns:p14="http://schemas.microsoft.com/office/powerpoint/2010/main" val="2483786740"/>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BFE856B-5D4C-FF41-8807-7DADED9220C7}"/>
              </a:ext>
            </a:extLst>
          </p:cNvPr>
          <p:cNvSpPr txBox="1"/>
          <p:nvPr/>
        </p:nvSpPr>
        <p:spPr>
          <a:xfrm>
            <a:off x="2439093" y="2017775"/>
            <a:ext cx="8317576" cy="1600438"/>
          </a:xfrm>
          <a:prstGeom prst="rect">
            <a:avLst/>
          </a:prstGeom>
          <a:noFill/>
        </p:spPr>
        <p:txBody>
          <a:bodyPr wrap="square" rtlCol="0">
            <a:spAutoFit/>
          </a:bodyPr>
          <a:lstStyle/>
          <a:p>
            <a:r>
              <a:rPr kumimoji="1" lang="en-US" altLang="zh-CN" sz="4000" dirty="0">
                <a:latin typeface="FangSong" panose="02010609060101010101" pitchFamily="49" charset="-122"/>
                <a:ea typeface="FangSong" panose="02010609060101010101" pitchFamily="49" charset="-122"/>
                <a:cs typeface="Times New Roman" panose="02020603050405020304" pitchFamily="18" charset="0"/>
              </a:rPr>
              <a:t>Kubernetes</a:t>
            </a:r>
            <a:r>
              <a:rPr kumimoji="1" lang="zh-CN" altLang="en-US" sz="4000" dirty="0">
                <a:latin typeface="FangSong" panose="02010609060101010101" pitchFamily="49" charset="-122"/>
                <a:ea typeface="FangSong" panose="02010609060101010101" pitchFamily="49" charset="-122"/>
                <a:cs typeface="Times New Roman" panose="02020603050405020304" pitchFamily="18" charset="0"/>
              </a:rPr>
              <a:t> </a:t>
            </a:r>
            <a:r>
              <a:rPr kumimoji="1" lang="en-US" altLang="zh-CN" sz="4000" dirty="0">
                <a:latin typeface="FangSong" panose="02010609060101010101" pitchFamily="49" charset="-122"/>
                <a:ea typeface="FangSong" panose="02010609060101010101" pitchFamily="49" charset="-122"/>
                <a:cs typeface="Times New Roman" panose="02020603050405020304" pitchFamily="18" charset="0"/>
              </a:rPr>
              <a:t>API</a:t>
            </a:r>
            <a:r>
              <a:rPr kumimoji="1" lang="zh-CN" altLang="en-US" sz="4000" dirty="0">
                <a:latin typeface="FangSong" panose="02010609060101010101" pitchFamily="49" charset="-122"/>
                <a:ea typeface="FangSong" panose="02010609060101010101" pitchFamily="49" charset="-122"/>
                <a:cs typeface="Times New Roman" panose="02020603050405020304" pitchFamily="18" charset="0"/>
              </a:rPr>
              <a:t>设计</a:t>
            </a:r>
            <a:endParaRPr kumimoji="1" lang="en-US" altLang="zh-CN" sz="4000" dirty="0">
              <a:latin typeface="FangSong" panose="02010609060101010101" pitchFamily="49" charset="-122"/>
              <a:ea typeface="FangSong" panose="02010609060101010101" pitchFamily="49" charset="-122"/>
              <a:cs typeface="Times New Roman" panose="02020603050405020304" pitchFamily="18" charset="0"/>
            </a:endParaRPr>
          </a:p>
          <a:p>
            <a:r>
              <a:rPr kumimoji="1" lang="en-US" altLang="zh-CN" sz="4000" dirty="0">
                <a:latin typeface="FangSong" panose="02010609060101010101" pitchFamily="49" charset="-122"/>
                <a:ea typeface="FangSong" panose="02010609060101010101" pitchFamily="49" charset="-122"/>
                <a:cs typeface="Times New Roman" panose="02020603050405020304" pitchFamily="18" charset="0"/>
              </a:rPr>
              <a:t>Kubernetes APIServer</a:t>
            </a:r>
            <a:r>
              <a:rPr kumimoji="1" lang="zh-CN" altLang="en-US" sz="4000" dirty="0">
                <a:latin typeface="FangSong" panose="02010609060101010101" pitchFamily="49" charset="-122"/>
                <a:ea typeface="FangSong" panose="02010609060101010101" pitchFamily="49" charset="-122"/>
                <a:cs typeface="Times New Roman" panose="02020603050405020304" pitchFamily="18" charset="0"/>
              </a:rPr>
              <a:t>设计与实现</a:t>
            </a:r>
            <a:endParaRPr kumimoji="1" lang="en-US" altLang="zh-CN" sz="4000" dirty="0">
              <a:latin typeface="FangSong" panose="02010609060101010101" pitchFamily="49" charset="-122"/>
              <a:ea typeface="FangSong" panose="02010609060101010101" pitchFamily="49" charset="-122"/>
              <a:cs typeface="Times New Roman" panose="02020603050405020304" pitchFamily="18" charset="0"/>
            </a:endParaRPr>
          </a:p>
          <a:p>
            <a:pPr marL="285750" indent="-285750">
              <a:buFont typeface="Arial" panose="020B0604020202020204" pitchFamily="34" charset="0"/>
              <a:buChar char="•"/>
            </a:pPr>
            <a:endParaRPr kumimoji="1" lang="zh-CN" altLang="en-US" dirty="0"/>
          </a:p>
        </p:txBody>
      </p:sp>
    </p:spTree>
    <p:extLst>
      <p:ext uri="{BB962C8B-B14F-4D97-AF65-F5344CB8AC3E}">
        <p14:creationId xmlns:p14="http://schemas.microsoft.com/office/powerpoint/2010/main" val="3281339162"/>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8B871CE-6D45-4934-A06A-FE1661320758}"/>
              </a:ext>
            </a:extLst>
          </p:cNvPr>
          <p:cNvSpPr>
            <a:spLocks noGrp="1"/>
          </p:cNvSpPr>
          <p:nvPr>
            <p:ph type="title"/>
          </p:nvPr>
        </p:nvSpPr>
        <p:spPr>
          <a:xfrm>
            <a:off x="0" y="0"/>
            <a:ext cx="11454524" cy="399011"/>
          </a:xfrm>
        </p:spPr>
        <p:txBody>
          <a:bodyPr>
            <a:normAutofit fontScale="90000"/>
          </a:bodyPr>
          <a:lstStyle/>
          <a:p>
            <a:r>
              <a:rPr lang="en-US" sz="2400" b="0" dirty="0">
                <a:latin typeface="Times New Roman" panose="02020603050405020304" pitchFamily="18" charset="0"/>
                <a:cs typeface="Times New Roman" panose="02020603050405020304" pitchFamily="18" charset="0"/>
              </a:rPr>
              <a:t>Kube-APIServer</a:t>
            </a:r>
            <a:r>
              <a:rPr lang="zh-CN" altLang="en-US" sz="2400" b="0" dirty="0">
                <a:latin typeface="Times New Roman" panose="02020603050405020304" pitchFamily="18" charset="0"/>
                <a:cs typeface="Times New Roman" panose="02020603050405020304" pitchFamily="18" charset="0"/>
              </a:rPr>
              <a:t> </a:t>
            </a:r>
            <a:r>
              <a:rPr lang="en-US" altLang="zh-CN" sz="2400" b="0" dirty="0">
                <a:latin typeface="Times New Roman" panose="02020603050405020304" pitchFamily="18" charset="0"/>
                <a:cs typeface="Times New Roman" panose="02020603050405020304" pitchFamily="18" charset="0"/>
              </a:rPr>
              <a:t> Struct  API Resource</a:t>
            </a:r>
            <a:endParaRPr lang="en-US" sz="2400" b="0"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A08015D6-0BAD-5849-8653-2974EB3519FC}"/>
              </a:ext>
            </a:extLst>
          </p:cNvPr>
          <p:cNvSpPr/>
          <p:nvPr/>
        </p:nvSpPr>
        <p:spPr>
          <a:xfrm>
            <a:off x="764359" y="632185"/>
            <a:ext cx="6096000" cy="369332"/>
          </a:xfrm>
          <a:prstGeom prst="rect">
            <a:avLst/>
          </a:prstGeom>
        </p:spPr>
        <p:txBody>
          <a:bodyPr>
            <a:spAutoFit/>
          </a:bodyPr>
          <a:lstStyle/>
          <a:p>
            <a:r>
              <a:rPr lang="en-US" altLang="zh-CN" dirty="0">
                <a:latin typeface="Times New Roman" panose="02020603050405020304" pitchFamily="18" charset="0"/>
                <a:ea typeface="FangSong" panose="02010609060101010101" pitchFamily="49" charset="-122"/>
                <a:cs typeface="Times New Roman" panose="02020603050405020304" pitchFamily="18" charset="0"/>
              </a:rPr>
              <a:t>Resource</a:t>
            </a:r>
            <a:r>
              <a:rPr lang="zh-CN" altLang="en-US" dirty="0">
                <a:latin typeface="Times New Roman" panose="02020603050405020304" pitchFamily="18" charset="0"/>
                <a:ea typeface="FangSong" panose="02010609060101010101" pitchFamily="49" charset="-122"/>
                <a:cs typeface="Times New Roman" panose="02020603050405020304" pitchFamily="18" charset="0"/>
              </a:rPr>
              <a:t>（资源）在</a:t>
            </a:r>
            <a:r>
              <a:rPr lang="en-US" altLang="zh-CN" dirty="0">
                <a:latin typeface="Times New Roman" panose="02020603050405020304" pitchFamily="18" charset="0"/>
                <a:ea typeface="FangSong" panose="02010609060101010101" pitchFamily="49" charset="-122"/>
                <a:cs typeface="Times New Roman" panose="02020603050405020304" pitchFamily="18" charset="0"/>
              </a:rPr>
              <a:t>K8s Api service</a:t>
            </a:r>
            <a:r>
              <a:rPr lang="zh-CN" altLang="en-US" dirty="0">
                <a:latin typeface="Times New Roman" panose="02020603050405020304" pitchFamily="18" charset="0"/>
                <a:ea typeface="FangSong" panose="02010609060101010101" pitchFamily="49" charset="-122"/>
                <a:cs typeface="Times New Roman" panose="02020603050405020304" pitchFamily="18" charset="0"/>
              </a:rPr>
              <a:t>中可称为</a:t>
            </a:r>
            <a:r>
              <a:rPr lang="en-US" altLang="zh-CN">
                <a:latin typeface="Times New Roman" panose="02020603050405020304" pitchFamily="18" charset="0"/>
                <a:ea typeface="FangSong" panose="02010609060101010101" pitchFamily="49" charset="-122"/>
                <a:cs typeface="Times New Roman" panose="02020603050405020304" pitchFamily="18" charset="0"/>
              </a:rPr>
              <a:t>API Resource</a:t>
            </a:r>
            <a:endParaRPr lang="en-US" altLang="zh-CN" dirty="0">
              <a:latin typeface="Times New Roman" panose="02020603050405020304" pitchFamily="18" charset="0"/>
              <a:ea typeface="FangSong" panose="02010609060101010101" pitchFamily="49" charset="-122"/>
              <a:cs typeface="Times New Roman" panose="02020603050405020304" pitchFamily="18" charset="0"/>
            </a:endParaRPr>
          </a:p>
        </p:txBody>
      </p:sp>
      <p:pic>
        <p:nvPicPr>
          <p:cNvPr id="4" name="图片 3">
            <a:extLst>
              <a:ext uri="{FF2B5EF4-FFF2-40B4-BE49-F238E27FC236}">
                <a16:creationId xmlns:a16="http://schemas.microsoft.com/office/drawing/2014/main" id="{5E672945-8826-8E4E-8CF8-5033C9EDBE24}"/>
              </a:ext>
            </a:extLst>
          </p:cNvPr>
          <p:cNvPicPr>
            <a:picLocks noChangeAspect="1"/>
          </p:cNvPicPr>
          <p:nvPr/>
        </p:nvPicPr>
        <p:blipFill>
          <a:blip r:embed="rId3"/>
          <a:stretch>
            <a:fillRect/>
          </a:stretch>
        </p:blipFill>
        <p:spPr>
          <a:xfrm>
            <a:off x="953997" y="1234691"/>
            <a:ext cx="10500527" cy="4388618"/>
          </a:xfrm>
          <a:prstGeom prst="rect">
            <a:avLst/>
          </a:prstGeom>
        </p:spPr>
      </p:pic>
    </p:spTree>
    <p:extLst>
      <p:ext uri="{BB962C8B-B14F-4D97-AF65-F5344CB8AC3E}">
        <p14:creationId xmlns:p14="http://schemas.microsoft.com/office/powerpoint/2010/main" val="2580568495"/>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8B871CE-6D45-4934-A06A-FE1661320758}"/>
              </a:ext>
            </a:extLst>
          </p:cNvPr>
          <p:cNvSpPr>
            <a:spLocks noGrp="1"/>
          </p:cNvSpPr>
          <p:nvPr>
            <p:ph type="title"/>
          </p:nvPr>
        </p:nvSpPr>
        <p:spPr>
          <a:xfrm>
            <a:off x="0" y="0"/>
            <a:ext cx="11454524" cy="399011"/>
          </a:xfrm>
        </p:spPr>
        <p:txBody>
          <a:bodyPr>
            <a:normAutofit fontScale="90000"/>
          </a:bodyPr>
          <a:lstStyle/>
          <a:p>
            <a:r>
              <a:rPr lang="en-US" sz="2400" b="0">
                <a:latin typeface="Times New Roman" panose="02020603050405020304" pitchFamily="18" charset="0"/>
                <a:cs typeface="Times New Roman" panose="02020603050405020304" pitchFamily="18" charset="0"/>
              </a:rPr>
              <a:t>Kube-APIServer - apiVersionPriorities </a:t>
            </a:r>
            <a:r>
              <a:rPr lang="zh-CN" altLang="en-US" sz="2400" b="0">
                <a:latin typeface="Times New Roman" panose="02020603050405020304" pitchFamily="18" charset="0"/>
                <a:cs typeface="Times New Roman" panose="02020603050405020304" pitchFamily="18" charset="0"/>
              </a:rPr>
              <a:t> </a:t>
            </a:r>
            <a:endParaRPr lang="en-US" sz="2400" b="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D85A2D47-8F35-994F-8126-9D653E1E2A2A}"/>
              </a:ext>
            </a:extLst>
          </p:cNvPr>
          <p:cNvPicPr>
            <a:picLocks noChangeAspect="1"/>
          </p:cNvPicPr>
          <p:nvPr/>
        </p:nvPicPr>
        <p:blipFill>
          <a:blip r:embed="rId3"/>
          <a:stretch>
            <a:fillRect/>
          </a:stretch>
        </p:blipFill>
        <p:spPr>
          <a:xfrm>
            <a:off x="894183" y="622300"/>
            <a:ext cx="10403633" cy="5562600"/>
          </a:xfrm>
          <a:prstGeom prst="rect">
            <a:avLst/>
          </a:prstGeom>
        </p:spPr>
      </p:pic>
    </p:spTree>
    <p:extLst>
      <p:ext uri="{BB962C8B-B14F-4D97-AF65-F5344CB8AC3E}">
        <p14:creationId xmlns:p14="http://schemas.microsoft.com/office/powerpoint/2010/main" val="3515392969"/>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8B871CE-6D45-4934-A06A-FE1661320758}"/>
              </a:ext>
            </a:extLst>
          </p:cNvPr>
          <p:cNvSpPr>
            <a:spLocks noGrp="1"/>
          </p:cNvSpPr>
          <p:nvPr>
            <p:ph type="title"/>
          </p:nvPr>
        </p:nvSpPr>
        <p:spPr>
          <a:xfrm>
            <a:off x="0" y="0"/>
            <a:ext cx="11454524" cy="399011"/>
          </a:xfrm>
        </p:spPr>
        <p:txBody>
          <a:bodyPr>
            <a:normAutofit fontScale="90000"/>
          </a:bodyPr>
          <a:lstStyle/>
          <a:p>
            <a:r>
              <a:rPr lang="en-US" sz="2400" b="0" dirty="0">
                <a:latin typeface="Times New Roman" panose="02020603050405020304" pitchFamily="18" charset="0"/>
                <a:cs typeface="Times New Roman" panose="02020603050405020304" pitchFamily="18" charset="0"/>
              </a:rPr>
              <a:t>Kube-APIServer</a:t>
            </a:r>
            <a:r>
              <a:rPr lang="zh-CN" altLang="en-US" sz="2400" b="0" dirty="0">
                <a:latin typeface="Times New Roman" panose="02020603050405020304" pitchFamily="18" charset="0"/>
                <a:cs typeface="Times New Roman" panose="02020603050405020304" pitchFamily="18" charset="0"/>
              </a:rPr>
              <a:t> </a:t>
            </a:r>
            <a:r>
              <a:rPr lang="en-US" altLang="zh-CN" sz="2400" b="0" dirty="0">
                <a:latin typeface="Times New Roman" panose="02020603050405020304" pitchFamily="18" charset="0"/>
                <a:cs typeface="Times New Roman" panose="02020603050405020304" pitchFamily="18" charset="0"/>
              </a:rPr>
              <a:t>-</a:t>
            </a:r>
            <a:r>
              <a:rPr lang="zh-CN" altLang="en-US" sz="2400" b="0" dirty="0">
                <a:latin typeface="Times New Roman" panose="02020603050405020304" pitchFamily="18" charset="0"/>
                <a:cs typeface="Times New Roman" panose="02020603050405020304" pitchFamily="18" charset="0"/>
              </a:rPr>
              <a:t> </a:t>
            </a:r>
            <a:r>
              <a:rPr lang="en-US" altLang="zh-CN" sz="2400" b="0" dirty="0">
                <a:latin typeface="Times New Roman" panose="02020603050405020304" pitchFamily="18" charset="0"/>
                <a:cs typeface="Times New Roman" panose="02020603050405020304" pitchFamily="18" charset="0"/>
              </a:rPr>
              <a:t>API</a:t>
            </a:r>
            <a:r>
              <a:rPr lang="zh-CN" altLang="en-US" sz="2400" b="0" dirty="0">
                <a:latin typeface="Times New Roman" panose="02020603050405020304" pitchFamily="18" charset="0"/>
                <a:cs typeface="Times New Roman" panose="02020603050405020304" pitchFamily="18" charset="0"/>
              </a:rPr>
              <a:t> </a:t>
            </a:r>
            <a:br>
              <a:rPr lang="en-US" altLang="zh-CN" dirty="0"/>
            </a:br>
            <a:r>
              <a:rPr lang="zh-CN" altLang="en-US" sz="2400" b="0" dirty="0">
                <a:latin typeface="Times New Roman" panose="02020603050405020304" pitchFamily="18" charset="0"/>
                <a:cs typeface="Times New Roman" panose="02020603050405020304" pitchFamily="18" charset="0"/>
              </a:rPr>
              <a:t>  </a:t>
            </a:r>
            <a:endParaRPr lang="en-US" sz="2400" b="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E7E69B64-F1CC-A847-ADD3-4EE7F83F26A4}"/>
              </a:ext>
            </a:extLst>
          </p:cNvPr>
          <p:cNvSpPr txBox="1"/>
          <p:nvPr/>
        </p:nvSpPr>
        <p:spPr>
          <a:xfrm>
            <a:off x="2037807" y="1012078"/>
            <a:ext cx="7024255" cy="369332"/>
          </a:xfrm>
          <a:prstGeom prst="rect">
            <a:avLst/>
          </a:prstGeom>
          <a:noFill/>
        </p:spPr>
        <p:txBody>
          <a:bodyPr wrap="square" rtlCol="0">
            <a:spAutoFit/>
          </a:bodyPr>
          <a:lstStyle/>
          <a:p>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三种</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API</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Version</a:t>
            </a:r>
            <a:endParaRPr kumimoji="1" lang="zh-CN" altLang="en-US" dirty="0">
              <a:latin typeface="Times New Roman" panose="02020603050405020304" pitchFamily="18" charset="0"/>
              <a:ea typeface="FangSong" panose="02010609060101010101" pitchFamily="49" charset="-122"/>
              <a:cs typeface="Times New Roman" panose="02020603050405020304" pitchFamily="18" charset="0"/>
            </a:endParaRPr>
          </a:p>
        </p:txBody>
      </p:sp>
      <p:sp>
        <p:nvSpPr>
          <p:cNvPr id="2" name="文本框 1">
            <a:extLst>
              <a:ext uri="{FF2B5EF4-FFF2-40B4-BE49-F238E27FC236}">
                <a16:creationId xmlns:a16="http://schemas.microsoft.com/office/drawing/2014/main" id="{9CFC10C1-B414-134B-9E8D-1E1C18C3ACC5}"/>
              </a:ext>
            </a:extLst>
          </p:cNvPr>
          <p:cNvSpPr txBox="1"/>
          <p:nvPr/>
        </p:nvSpPr>
        <p:spPr>
          <a:xfrm>
            <a:off x="2712720" y="1445176"/>
            <a:ext cx="6766560" cy="12861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External</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API</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 :</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 </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供外部调用</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 (eg. apps/v1)</a:t>
            </a:r>
          </a:p>
          <a:p>
            <a:pPr marL="285750" indent="-285750">
              <a:lnSpc>
                <a:spcPct val="150000"/>
              </a:lnSpc>
              <a:buFont typeface="Arial" panose="020B0604020202020204" pitchFamily="34" charset="0"/>
              <a:buChar char="•"/>
            </a:pP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Internal</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API</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  </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内部使用  </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(eg. </a:t>
            </a:r>
            <a:r>
              <a:rPr lang="en-US" altLang="zh-CN" dirty="0">
                <a:latin typeface="Times New Roman" panose="02020603050405020304" pitchFamily="18" charset="0"/>
                <a:ea typeface="FangSong" panose="02010609060101010101" pitchFamily="49" charset="-122"/>
                <a:cs typeface="Times New Roman" panose="02020603050405020304" pitchFamily="18" charset="0"/>
              </a:rPr>
              <a:t>apps/_internal</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a:t>
            </a:r>
          </a:p>
          <a:p>
            <a:pPr marL="285750" indent="-285750">
              <a:lnSpc>
                <a:spcPct val="150000"/>
              </a:lnSpc>
              <a:buFont typeface="Arial" panose="020B0604020202020204" pitchFamily="34" charset="0"/>
              <a:buChar char="•"/>
            </a:pP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Storage API </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  </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Etcd</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存储版本</a:t>
            </a:r>
          </a:p>
        </p:txBody>
      </p:sp>
      <p:sp>
        <p:nvSpPr>
          <p:cNvPr id="4" name="矩形 3">
            <a:extLst>
              <a:ext uri="{FF2B5EF4-FFF2-40B4-BE49-F238E27FC236}">
                <a16:creationId xmlns:a16="http://schemas.microsoft.com/office/drawing/2014/main" id="{61F64D80-D414-DC45-A4A8-307851A6D68E}"/>
              </a:ext>
            </a:extLst>
          </p:cNvPr>
          <p:cNvSpPr/>
          <p:nvPr/>
        </p:nvSpPr>
        <p:spPr>
          <a:xfrm>
            <a:off x="2037807" y="3088235"/>
            <a:ext cx="2441694"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Cohabitating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Resources </a:t>
            </a:r>
          </a:p>
        </p:txBody>
      </p:sp>
      <p:sp>
        <p:nvSpPr>
          <p:cNvPr id="7" name="文本框 6">
            <a:extLst>
              <a:ext uri="{FF2B5EF4-FFF2-40B4-BE49-F238E27FC236}">
                <a16:creationId xmlns:a16="http://schemas.microsoft.com/office/drawing/2014/main" id="{D4F9CF79-DE28-2449-BCBE-181D5BAB6F79}"/>
              </a:ext>
            </a:extLst>
          </p:cNvPr>
          <p:cNvSpPr txBox="1"/>
          <p:nvPr/>
        </p:nvSpPr>
        <p:spPr>
          <a:xfrm>
            <a:off x="2134727" y="3585099"/>
            <a:ext cx="9732375" cy="12890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迭代过程中新旧 </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API</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Group</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 兼容</a:t>
            </a:r>
            <a:endParaRPr kumimoji="1" lang="en-US" altLang="zh-CN" dirty="0">
              <a:latin typeface="Times New Roman" panose="02020603050405020304" pitchFamily="18" charset="0"/>
              <a:ea typeface="FangSong" panose="02010609060101010101" pitchFamily="49" charset="-122"/>
              <a:cs typeface="Times New Roman" panose="02020603050405020304" pitchFamily="18" charset="0"/>
            </a:endParaRPr>
          </a:p>
          <a:p>
            <a:pPr marL="742950" lvl="1" indent="-285750">
              <a:lnSpc>
                <a:spcPct val="150000"/>
              </a:lnSpc>
              <a:buFont typeface="Arial" panose="020B0604020202020204" pitchFamily="34" charset="0"/>
              <a:buChar char="•"/>
            </a:pP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extensions</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 ： </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ingresses, podsecuritypolicies , networkpolicies, daemonsets</a:t>
            </a:r>
          </a:p>
          <a:p>
            <a:pPr marL="742950" lvl="1" indent="-285750">
              <a:lnSpc>
                <a:spcPct val="150000"/>
              </a:lnSpc>
              <a:buFont typeface="Arial" panose="020B0604020202020204" pitchFamily="34" charset="0"/>
              <a:buChar char="•"/>
            </a:pP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events:  events </a:t>
            </a:r>
          </a:p>
        </p:txBody>
      </p:sp>
    </p:spTree>
    <p:extLst>
      <p:ext uri="{BB962C8B-B14F-4D97-AF65-F5344CB8AC3E}">
        <p14:creationId xmlns:p14="http://schemas.microsoft.com/office/powerpoint/2010/main" val="3643252228"/>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8B871CE-6D45-4934-A06A-FE1661320758}"/>
              </a:ext>
            </a:extLst>
          </p:cNvPr>
          <p:cNvSpPr>
            <a:spLocks noGrp="1"/>
          </p:cNvSpPr>
          <p:nvPr>
            <p:ph type="title"/>
          </p:nvPr>
        </p:nvSpPr>
        <p:spPr>
          <a:xfrm>
            <a:off x="0" y="0"/>
            <a:ext cx="11454524" cy="399011"/>
          </a:xfrm>
        </p:spPr>
        <p:txBody>
          <a:bodyPr>
            <a:normAutofit fontScale="90000"/>
          </a:bodyPr>
          <a:lstStyle/>
          <a:p>
            <a:r>
              <a:rPr lang="en-US" sz="2400" b="0" dirty="0">
                <a:latin typeface="Times New Roman" panose="02020603050405020304" pitchFamily="18" charset="0"/>
                <a:cs typeface="Times New Roman" panose="02020603050405020304" pitchFamily="18" charset="0"/>
              </a:rPr>
              <a:t>Kube-APIServer</a:t>
            </a:r>
            <a:r>
              <a:rPr lang="zh-CN" altLang="en-US" sz="2400" b="0" dirty="0">
                <a:latin typeface="Times New Roman" panose="02020603050405020304" pitchFamily="18" charset="0"/>
                <a:cs typeface="Times New Roman" panose="02020603050405020304" pitchFamily="18" charset="0"/>
              </a:rPr>
              <a:t>  </a:t>
            </a:r>
            <a:r>
              <a:rPr lang="en-US" altLang="zh-CN" sz="2400" b="0" dirty="0">
                <a:latin typeface="Times New Roman" panose="02020603050405020304" pitchFamily="18" charset="0"/>
                <a:cs typeface="Times New Roman" panose="02020603050405020304" pitchFamily="18" charset="0"/>
              </a:rPr>
              <a:t>- API</a:t>
            </a:r>
            <a:endParaRPr lang="en-US" sz="2400" b="0" dirty="0">
              <a:latin typeface="Times New Roman" panose="02020603050405020304" pitchFamily="18" charset="0"/>
              <a:cs typeface="Times New Roman" panose="02020603050405020304" pitchFamily="18" charset="0"/>
            </a:endParaRPr>
          </a:p>
        </p:txBody>
      </p:sp>
      <p:pic>
        <p:nvPicPr>
          <p:cNvPr id="9" name="图片 8" descr="图示&#10;&#10;描述已自动生成">
            <a:extLst>
              <a:ext uri="{FF2B5EF4-FFF2-40B4-BE49-F238E27FC236}">
                <a16:creationId xmlns:a16="http://schemas.microsoft.com/office/drawing/2014/main" id="{7B4375BC-8D75-354A-8C68-F3841C2C96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650" y="399011"/>
            <a:ext cx="11188700" cy="5627716"/>
          </a:xfrm>
          <a:prstGeom prst="rect">
            <a:avLst/>
          </a:prstGeom>
        </p:spPr>
      </p:pic>
    </p:spTree>
    <p:extLst>
      <p:ext uri="{BB962C8B-B14F-4D97-AF65-F5344CB8AC3E}">
        <p14:creationId xmlns:p14="http://schemas.microsoft.com/office/powerpoint/2010/main" val="1214275259"/>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8B871CE-6D45-4934-A06A-FE1661320758}"/>
              </a:ext>
            </a:extLst>
          </p:cNvPr>
          <p:cNvSpPr>
            <a:spLocks noGrp="1"/>
          </p:cNvSpPr>
          <p:nvPr>
            <p:ph type="title"/>
          </p:nvPr>
        </p:nvSpPr>
        <p:spPr>
          <a:xfrm>
            <a:off x="0" y="0"/>
            <a:ext cx="11454524" cy="399011"/>
          </a:xfrm>
        </p:spPr>
        <p:txBody>
          <a:bodyPr>
            <a:normAutofit fontScale="90000"/>
          </a:bodyPr>
          <a:lstStyle/>
          <a:p>
            <a:r>
              <a:rPr lang="en-US" sz="2400" b="0" dirty="0">
                <a:latin typeface="Times New Roman" panose="02020603050405020304" pitchFamily="18" charset="0"/>
                <a:cs typeface="Times New Roman" panose="02020603050405020304" pitchFamily="18" charset="0"/>
              </a:rPr>
              <a:t>Kube-APIServer –</a:t>
            </a:r>
            <a:r>
              <a:rPr lang="zh-CN" altLang="en-US" sz="2400" b="0" dirty="0">
                <a:latin typeface="Times New Roman" panose="02020603050405020304" pitchFamily="18" charset="0"/>
                <a:cs typeface="Times New Roman" panose="02020603050405020304" pitchFamily="18" charset="0"/>
              </a:rPr>
              <a:t> </a:t>
            </a:r>
            <a:r>
              <a:rPr lang="en-US" altLang="zh-CN" sz="2400" b="0" dirty="0">
                <a:latin typeface="Times New Roman" panose="02020603050405020304" pitchFamily="18" charset="0"/>
                <a:cs typeface="Times New Roman" panose="02020603050405020304" pitchFamily="18" charset="0"/>
              </a:rPr>
              <a:t>Upgrade</a:t>
            </a:r>
            <a:endParaRPr lang="en-US" sz="2400" b="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F602310E-CFE3-5749-8719-0351065509A8}"/>
              </a:ext>
            </a:extLst>
          </p:cNvPr>
          <p:cNvSpPr txBox="1"/>
          <p:nvPr/>
        </p:nvSpPr>
        <p:spPr>
          <a:xfrm>
            <a:off x="3422071" y="1402026"/>
            <a:ext cx="6276109" cy="12861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APIServer</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 实现 </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API</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 层 </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Version</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 转换</a:t>
            </a:r>
            <a:endParaRPr kumimoji="1" lang="en-US" altLang="zh-CN" dirty="0">
              <a:latin typeface="Times New Roman" panose="02020603050405020304" pitchFamily="18" charset="0"/>
              <a:ea typeface="FangSong" panose="02010609060101010101" pitchFamily="49" charset="-122"/>
              <a:cs typeface="Times New Roman" panose="02020603050405020304" pitchFamily="18" charset="0"/>
            </a:endParaRPr>
          </a:p>
          <a:p>
            <a:pPr marL="285750" indent="-285750">
              <a:lnSpc>
                <a:spcPct val="150000"/>
              </a:lnSpc>
              <a:buFont typeface="Arial" panose="020B0604020202020204" pitchFamily="34" charset="0"/>
              <a:buChar char="•"/>
            </a:pP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APIServer</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 实现 </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API</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 层 </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Spec</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Fields</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 转换</a:t>
            </a:r>
            <a:endParaRPr kumimoji="1" lang="en-US" altLang="zh-CN" dirty="0">
              <a:latin typeface="Times New Roman" panose="02020603050405020304" pitchFamily="18" charset="0"/>
              <a:ea typeface="FangSong" panose="02010609060101010101" pitchFamily="49" charset="-122"/>
              <a:cs typeface="Times New Roman" panose="02020603050405020304" pitchFamily="18" charset="0"/>
            </a:endParaRPr>
          </a:p>
          <a:p>
            <a:pPr marL="285750" indent="-285750">
              <a:lnSpc>
                <a:spcPct val="150000"/>
              </a:lnSpc>
              <a:buFont typeface="Arial" panose="020B0604020202020204" pitchFamily="34" charset="0"/>
              <a:buChar char="•"/>
            </a:pP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APIServer</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 实现 存储版本自动转换</a:t>
            </a:r>
          </a:p>
        </p:txBody>
      </p:sp>
      <p:sp>
        <p:nvSpPr>
          <p:cNvPr id="3" name="文本框 2">
            <a:extLst>
              <a:ext uri="{FF2B5EF4-FFF2-40B4-BE49-F238E27FC236}">
                <a16:creationId xmlns:a16="http://schemas.microsoft.com/office/drawing/2014/main" id="{EC2D386E-CB08-BF4F-9B37-46F6B404E233}"/>
              </a:ext>
            </a:extLst>
          </p:cNvPr>
          <p:cNvSpPr txBox="1"/>
          <p:nvPr/>
        </p:nvSpPr>
        <p:spPr>
          <a:xfrm>
            <a:off x="3117273" y="918475"/>
            <a:ext cx="1361209" cy="369332"/>
          </a:xfrm>
          <a:prstGeom prst="rect">
            <a:avLst/>
          </a:prstGeom>
          <a:noFill/>
        </p:spPr>
        <p:txBody>
          <a:bodyPr wrap="square" rtlCol="0">
            <a:spAutoFit/>
          </a:bodyPr>
          <a:lstStyle/>
          <a:p>
            <a:r>
              <a:rPr kumimoji="1" lang="en-US" altLang="zh-CN" b="1" dirty="0">
                <a:latin typeface="Times New Roman" panose="02020603050405020304" pitchFamily="18" charset="0"/>
                <a:cs typeface="Times New Roman" panose="02020603050405020304" pitchFamily="18" charset="0"/>
              </a:rPr>
              <a:t>Kube</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API</a:t>
            </a:r>
            <a:endParaRPr kumimoji="1" lang="zh-CN" altLang="en-US"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3FF459BE-6C6D-D248-9D75-52AC2027D375}"/>
              </a:ext>
            </a:extLst>
          </p:cNvPr>
          <p:cNvSpPr txBox="1"/>
          <p:nvPr/>
        </p:nvSpPr>
        <p:spPr>
          <a:xfrm>
            <a:off x="3117273" y="2985018"/>
            <a:ext cx="3221182" cy="369332"/>
          </a:xfrm>
          <a:prstGeom prst="rect">
            <a:avLst/>
          </a:prstGeom>
          <a:noFill/>
        </p:spPr>
        <p:txBody>
          <a:bodyPr wrap="square" rtlCol="0">
            <a:spAutoFit/>
          </a:bodyPr>
          <a:lstStyle/>
          <a:p>
            <a:r>
              <a:rPr kumimoji="1" lang="en-US" altLang="zh-CN" b="1" dirty="0">
                <a:latin typeface="Times New Roman" panose="02020603050405020304" pitchFamily="18" charset="0"/>
                <a:cs typeface="Times New Roman" panose="02020603050405020304" pitchFamily="18" charset="0"/>
              </a:rPr>
              <a:t>Kube</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Extension</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API</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CRD</a:t>
            </a:r>
            <a:r>
              <a:rPr kumimoji="1" lang="zh-CN" altLang="en-US" b="1" dirty="0">
                <a:latin typeface="Times New Roman" panose="02020603050405020304" pitchFamily="18" charset="0"/>
                <a:cs typeface="Times New Roman" panose="02020603050405020304" pitchFamily="18" charset="0"/>
              </a:rPr>
              <a:t>）</a:t>
            </a:r>
          </a:p>
        </p:txBody>
      </p:sp>
      <p:sp>
        <p:nvSpPr>
          <p:cNvPr id="6" name="文本框 5">
            <a:extLst>
              <a:ext uri="{FF2B5EF4-FFF2-40B4-BE49-F238E27FC236}">
                <a16:creationId xmlns:a16="http://schemas.microsoft.com/office/drawing/2014/main" id="{8C5EDD5D-A25D-C445-B80F-B3F06125A5D5}"/>
              </a:ext>
            </a:extLst>
          </p:cNvPr>
          <p:cNvSpPr txBox="1"/>
          <p:nvPr/>
        </p:nvSpPr>
        <p:spPr>
          <a:xfrm>
            <a:off x="3494808" y="3526696"/>
            <a:ext cx="6276109" cy="12861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APIServer</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 实现 </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API</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 层 </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Version</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 转换</a:t>
            </a:r>
            <a:endParaRPr kumimoji="1" lang="en-US" altLang="zh-CN" dirty="0">
              <a:latin typeface="Times New Roman" panose="02020603050405020304" pitchFamily="18" charset="0"/>
              <a:ea typeface="FangSong" panose="02010609060101010101" pitchFamily="49" charset="-122"/>
              <a:cs typeface="Times New Roman" panose="02020603050405020304" pitchFamily="18" charset="0"/>
            </a:endParaRPr>
          </a:p>
          <a:p>
            <a:pPr marL="285750" indent="-285750">
              <a:lnSpc>
                <a:spcPct val="150000"/>
              </a:lnSpc>
              <a:buFont typeface="Arial" panose="020B0604020202020204" pitchFamily="34" charset="0"/>
              <a:buChar char="•"/>
            </a:pP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APIServer</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 实现 存储版本自动转换</a:t>
            </a:r>
            <a:endParaRPr kumimoji="1" lang="en-US" altLang="zh-CN" dirty="0">
              <a:latin typeface="Times New Roman" panose="02020603050405020304" pitchFamily="18" charset="0"/>
              <a:ea typeface="FangSong" panose="02010609060101010101" pitchFamily="49" charset="-122"/>
              <a:cs typeface="Times New Roman" panose="02020603050405020304" pitchFamily="18" charset="0"/>
            </a:endParaRPr>
          </a:p>
          <a:p>
            <a:pPr marL="285750" indent="-285750">
              <a:lnSpc>
                <a:spcPct val="150000"/>
              </a:lnSpc>
              <a:buFont typeface="Arial" panose="020B0604020202020204" pitchFamily="34" charset="0"/>
              <a:buChar char="•"/>
            </a:pP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Webhook</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 实现 </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API</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 层 </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Spec</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Fields</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 转换</a:t>
            </a:r>
            <a:endParaRPr kumimoji="1" lang="en-US" altLang="zh-CN" dirty="0">
              <a:latin typeface="Times New Roman" panose="02020603050405020304" pitchFamily="18" charset="0"/>
              <a:ea typeface="FangSong"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62228010"/>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8B871CE-6D45-4934-A06A-FE1661320758}"/>
              </a:ext>
            </a:extLst>
          </p:cNvPr>
          <p:cNvSpPr>
            <a:spLocks noGrp="1"/>
          </p:cNvSpPr>
          <p:nvPr>
            <p:ph type="title"/>
          </p:nvPr>
        </p:nvSpPr>
        <p:spPr>
          <a:xfrm>
            <a:off x="0" y="0"/>
            <a:ext cx="11454524" cy="399011"/>
          </a:xfrm>
        </p:spPr>
        <p:txBody>
          <a:bodyPr>
            <a:normAutofit fontScale="90000"/>
          </a:bodyPr>
          <a:lstStyle/>
          <a:p>
            <a:r>
              <a:rPr lang="en-US" sz="2400" b="0" dirty="0">
                <a:latin typeface="Times New Roman" panose="02020603050405020304" pitchFamily="18" charset="0"/>
                <a:cs typeface="Times New Roman" panose="02020603050405020304" pitchFamily="18" charset="0"/>
              </a:rPr>
              <a:t>Kube-APIServer</a:t>
            </a:r>
            <a:r>
              <a:rPr lang="zh-CN" altLang="en-US" sz="2400" b="0" dirty="0">
                <a:latin typeface="Times New Roman" panose="02020603050405020304" pitchFamily="18" charset="0"/>
                <a:cs typeface="Times New Roman" panose="02020603050405020304" pitchFamily="18" charset="0"/>
              </a:rPr>
              <a:t> </a:t>
            </a:r>
            <a:r>
              <a:rPr lang="en-US" altLang="zh-CN" sz="2400" b="0" dirty="0">
                <a:latin typeface="Times New Roman" panose="02020603050405020304" pitchFamily="18" charset="0"/>
                <a:cs typeface="Times New Roman" panose="02020603050405020304" pitchFamily="18" charset="0"/>
              </a:rPr>
              <a:t>–</a:t>
            </a:r>
            <a:r>
              <a:rPr lang="zh-CN" altLang="en-US" sz="2400" b="0" dirty="0">
                <a:latin typeface="Times New Roman" panose="02020603050405020304" pitchFamily="18" charset="0"/>
                <a:cs typeface="Times New Roman" panose="02020603050405020304" pitchFamily="18" charset="0"/>
              </a:rPr>
              <a:t> </a:t>
            </a:r>
            <a:r>
              <a:rPr lang="en-US" altLang="zh-CN" sz="2400" b="0" dirty="0">
                <a:latin typeface="Times New Roman" panose="02020603050405020304" pitchFamily="18" charset="0"/>
                <a:cs typeface="Times New Roman" panose="02020603050405020304" pitchFamily="18" charset="0"/>
              </a:rPr>
              <a:t>System</a:t>
            </a:r>
            <a:r>
              <a:rPr lang="zh-CN" altLang="en-US" sz="2400" b="0" dirty="0">
                <a:latin typeface="Times New Roman" panose="02020603050405020304" pitchFamily="18" charset="0"/>
                <a:cs typeface="Times New Roman" panose="02020603050405020304" pitchFamily="18" charset="0"/>
              </a:rPr>
              <a:t> </a:t>
            </a:r>
            <a:r>
              <a:rPr lang="en-US" altLang="zh-CN" sz="2400" b="0" dirty="0">
                <a:latin typeface="Times New Roman" panose="02020603050405020304" pitchFamily="18" charset="0"/>
                <a:cs typeface="Times New Roman" panose="02020603050405020304" pitchFamily="18" charset="0"/>
              </a:rPr>
              <a:t>Upgrade</a:t>
            </a:r>
            <a:r>
              <a:rPr lang="zh-CN" altLang="en-US" sz="2400" b="0" dirty="0">
                <a:latin typeface="Times New Roman" panose="02020603050405020304" pitchFamily="18" charset="0"/>
                <a:cs typeface="Times New Roman" panose="02020603050405020304" pitchFamily="18" charset="0"/>
              </a:rPr>
              <a:t>  </a:t>
            </a:r>
            <a:endParaRPr lang="en-US" sz="2400" b="0" dirty="0">
              <a:latin typeface="Times New Roman" panose="02020603050405020304" pitchFamily="18" charset="0"/>
              <a:cs typeface="Times New Roman" panose="02020603050405020304" pitchFamily="18" charset="0"/>
            </a:endParaRPr>
          </a:p>
        </p:txBody>
      </p:sp>
      <p:pic>
        <p:nvPicPr>
          <p:cNvPr id="4" name="图片 3" descr="图示&#10;&#10;描述已自动生成">
            <a:extLst>
              <a:ext uri="{FF2B5EF4-FFF2-40B4-BE49-F238E27FC236}">
                <a16:creationId xmlns:a16="http://schemas.microsoft.com/office/drawing/2014/main" id="{E1467CF8-F95C-2740-B1FF-FAAF79557E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8370" y="1324262"/>
            <a:ext cx="9235259" cy="4837546"/>
          </a:xfrm>
          <a:prstGeom prst="rect">
            <a:avLst/>
          </a:prstGeom>
        </p:spPr>
      </p:pic>
      <p:sp>
        <p:nvSpPr>
          <p:cNvPr id="5" name="文本框 4">
            <a:extLst>
              <a:ext uri="{FF2B5EF4-FFF2-40B4-BE49-F238E27FC236}">
                <a16:creationId xmlns:a16="http://schemas.microsoft.com/office/drawing/2014/main" id="{9C1CCB93-60C4-4443-88A1-DA5AAF615C5A}"/>
              </a:ext>
            </a:extLst>
          </p:cNvPr>
          <p:cNvSpPr txBox="1"/>
          <p:nvPr/>
        </p:nvSpPr>
        <p:spPr>
          <a:xfrm>
            <a:off x="1153390" y="696192"/>
            <a:ext cx="5486400" cy="461665"/>
          </a:xfrm>
          <a:prstGeom prst="rect">
            <a:avLst/>
          </a:prstGeom>
          <a:noFill/>
        </p:spPr>
        <p:txBody>
          <a:bodyPr wrap="square" rtlCol="0">
            <a:spAutoFit/>
          </a:bodyPr>
          <a:lstStyle/>
          <a:p>
            <a:r>
              <a:rPr kumimoji="1" lang="zh-CN" altLang="en-US" sz="2400" dirty="0">
                <a:latin typeface="Times New Roman" panose="02020603050405020304" pitchFamily="18" charset="0"/>
                <a:ea typeface="FangSong" panose="02010609060101010101" pitchFamily="49" charset="-122"/>
                <a:cs typeface="Times New Roman" panose="02020603050405020304" pitchFamily="18" charset="0"/>
              </a:rPr>
              <a:t>版本 </a:t>
            </a:r>
            <a:r>
              <a:rPr kumimoji="1" lang="en-US" altLang="zh-CN" sz="2400" dirty="0">
                <a:latin typeface="Times New Roman" panose="02020603050405020304" pitchFamily="18" charset="0"/>
                <a:ea typeface="FangSong" panose="02010609060101010101" pitchFamily="49" charset="-122"/>
                <a:cs typeface="Times New Roman" panose="02020603050405020304" pitchFamily="18" charset="0"/>
              </a:rPr>
              <a:t>1.X</a:t>
            </a:r>
            <a:r>
              <a:rPr kumimoji="1" lang="zh-CN" altLang="en-US" sz="2400" dirty="0">
                <a:latin typeface="Times New Roman" panose="02020603050405020304" pitchFamily="18" charset="0"/>
                <a:ea typeface="FangSong" panose="02010609060101010101" pitchFamily="49" charset="-122"/>
                <a:cs typeface="Times New Roman" panose="02020603050405020304" pitchFamily="18" charset="0"/>
              </a:rPr>
              <a:t> 升级到 </a:t>
            </a:r>
            <a:r>
              <a:rPr kumimoji="1" lang="en-US" altLang="zh-CN" sz="2400" dirty="0">
                <a:latin typeface="Times New Roman" panose="02020603050405020304" pitchFamily="18" charset="0"/>
                <a:ea typeface="FangSong" panose="02010609060101010101" pitchFamily="49" charset="-122"/>
                <a:cs typeface="Times New Roman" panose="02020603050405020304" pitchFamily="18" charset="0"/>
              </a:rPr>
              <a:t>1.X+1</a:t>
            </a:r>
            <a:endParaRPr kumimoji="1" lang="zh-CN" altLang="en-US" sz="2400" dirty="0">
              <a:latin typeface="Times New Roman" panose="02020603050405020304" pitchFamily="18" charset="0"/>
              <a:ea typeface="FangSong"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52969933"/>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9439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EEF85C2-4945-F64B-BA57-6FDCD898B1B5}"/>
              </a:ext>
            </a:extLst>
          </p:cNvPr>
          <p:cNvSpPr txBox="1"/>
          <p:nvPr/>
        </p:nvSpPr>
        <p:spPr>
          <a:xfrm>
            <a:off x="3139440" y="2598003"/>
            <a:ext cx="5913120" cy="830997"/>
          </a:xfrm>
          <a:prstGeom prst="rect">
            <a:avLst/>
          </a:prstGeom>
          <a:noFill/>
        </p:spPr>
        <p:txBody>
          <a:bodyPr wrap="square" rtlCol="0">
            <a:spAutoFit/>
          </a:bodyPr>
          <a:lstStyle/>
          <a:p>
            <a:r>
              <a:rPr kumimoji="1" lang="en-US" altLang="zh-CN" sz="4800" b="1" dirty="0">
                <a:latin typeface="Times New Roman" panose="02020603050405020304" pitchFamily="18" charset="0"/>
                <a:ea typeface="FangSong" panose="02010609060101010101" pitchFamily="49" charset="-122"/>
                <a:cs typeface="Times New Roman" panose="02020603050405020304" pitchFamily="18" charset="0"/>
              </a:rPr>
              <a:t>Kubernetes</a:t>
            </a:r>
            <a:r>
              <a:rPr kumimoji="1" lang="zh-CN" altLang="en-US" sz="4800" b="1"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4800" b="1" dirty="0">
                <a:latin typeface="Times New Roman" panose="02020603050405020304" pitchFamily="18" charset="0"/>
                <a:ea typeface="FangSong" panose="02010609060101010101" pitchFamily="49" charset="-122"/>
                <a:cs typeface="Times New Roman" panose="02020603050405020304" pitchFamily="18" charset="0"/>
              </a:rPr>
              <a:t>API</a:t>
            </a:r>
            <a:r>
              <a:rPr kumimoji="1" lang="zh-CN" altLang="en-US" sz="4800" b="1" dirty="0">
                <a:latin typeface="Times New Roman" panose="02020603050405020304" pitchFamily="18" charset="0"/>
                <a:ea typeface="FangSong" panose="02010609060101010101" pitchFamily="49" charset="-122"/>
                <a:cs typeface="Times New Roman" panose="02020603050405020304" pitchFamily="18" charset="0"/>
              </a:rPr>
              <a:t> 设计</a:t>
            </a:r>
          </a:p>
        </p:txBody>
      </p:sp>
    </p:spTree>
    <p:extLst>
      <p:ext uri="{BB962C8B-B14F-4D97-AF65-F5344CB8AC3E}">
        <p14:creationId xmlns:p14="http://schemas.microsoft.com/office/powerpoint/2010/main" val="1324842228"/>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7F6B044-C6EA-994D-874F-E2534B3CDA01}"/>
              </a:ext>
            </a:extLst>
          </p:cNvPr>
          <p:cNvSpPr txBox="1"/>
          <p:nvPr/>
        </p:nvSpPr>
        <p:spPr>
          <a:xfrm>
            <a:off x="1436914" y="2144723"/>
            <a:ext cx="10070276" cy="646331"/>
          </a:xfrm>
          <a:prstGeom prst="rect">
            <a:avLst/>
          </a:prstGeom>
          <a:noFill/>
        </p:spPr>
        <p:txBody>
          <a:bodyPr wrap="square" rtlCol="0">
            <a:spAutoFit/>
          </a:bodyPr>
          <a:lstStyle/>
          <a:p>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声明式</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API</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 描述的是期望的状态，而命令式</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API</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 描述的是达到的期望状态需要经历哪些步骤，执行哪些命令。</a:t>
            </a:r>
          </a:p>
        </p:txBody>
      </p:sp>
      <p:sp>
        <p:nvSpPr>
          <p:cNvPr id="6" name="文本框 5">
            <a:extLst>
              <a:ext uri="{FF2B5EF4-FFF2-40B4-BE49-F238E27FC236}">
                <a16:creationId xmlns:a16="http://schemas.microsoft.com/office/drawing/2014/main" id="{BC1D8D9F-AE7E-0B42-B0DD-F519EAA37A67}"/>
              </a:ext>
            </a:extLst>
          </p:cNvPr>
          <p:cNvSpPr txBox="1"/>
          <p:nvPr/>
        </p:nvSpPr>
        <p:spPr>
          <a:xfrm>
            <a:off x="997525" y="1465336"/>
            <a:ext cx="878775" cy="461665"/>
          </a:xfrm>
          <a:prstGeom prst="rect">
            <a:avLst/>
          </a:prstGeom>
          <a:noFill/>
        </p:spPr>
        <p:txBody>
          <a:bodyPr wrap="square" rtlCol="0">
            <a:spAutoFit/>
          </a:bodyPr>
          <a:lstStyle/>
          <a:p>
            <a:r>
              <a:rPr kumimoji="1" lang="zh-CN" altLang="en-US" sz="2400" b="1" dirty="0">
                <a:latin typeface="FangSong" panose="02010609060101010101" pitchFamily="49" charset="-122"/>
                <a:ea typeface="FangSong" panose="02010609060101010101" pitchFamily="49" charset="-122"/>
              </a:rPr>
              <a:t>定义</a:t>
            </a:r>
          </a:p>
        </p:txBody>
      </p:sp>
      <p:sp>
        <p:nvSpPr>
          <p:cNvPr id="7" name="文本框 6">
            <a:extLst>
              <a:ext uri="{FF2B5EF4-FFF2-40B4-BE49-F238E27FC236}">
                <a16:creationId xmlns:a16="http://schemas.microsoft.com/office/drawing/2014/main" id="{D65A6472-6E1D-1746-BE03-1E316CC25CC3}"/>
              </a:ext>
            </a:extLst>
          </p:cNvPr>
          <p:cNvSpPr txBox="1"/>
          <p:nvPr/>
        </p:nvSpPr>
        <p:spPr>
          <a:xfrm>
            <a:off x="997524" y="3429000"/>
            <a:ext cx="878775" cy="461665"/>
          </a:xfrm>
          <a:prstGeom prst="rect">
            <a:avLst/>
          </a:prstGeom>
          <a:noFill/>
        </p:spPr>
        <p:txBody>
          <a:bodyPr wrap="square" rtlCol="0">
            <a:spAutoFit/>
          </a:bodyPr>
          <a:lstStyle/>
          <a:p>
            <a:r>
              <a:rPr kumimoji="1" lang="zh-CN" altLang="en-US" sz="2400" b="1" dirty="0">
                <a:latin typeface="FangSong" panose="02010609060101010101" pitchFamily="49" charset="-122"/>
                <a:ea typeface="FangSong" panose="02010609060101010101" pitchFamily="49" charset="-122"/>
              </a:rPr>
              <a:t>举例</a:t>
            </a:r>
          </a:p>
        </p:txBody>
      </p:sp>
      <p:sp>
        <p:nvSpPr>
          <p:cNvPr id="8" name="文本框 7">
            <a:extLst>
              <a:ext uri="{FF2B5EF4-FFF2-40B4-BE49-F238E27FC236}">
                <a16:creationId xmlns:a16="http://schemas.microsoft.com/office/drawing/2014/main" id="{77D24181-5606-3643-AE75-63C4AD1977D9}"/>
              </a:ext>
            </a:extLst>
          </p:cNvPr>
          <p:cNvSpPr txBox="1"/>
          <p:nvPr/>
        </p:nvSpPr>
        <p:spPr>
          <a:xfrm>
            <a:off x="1436913" y="4089391"/>
            <a:ext cx="10070277" cy="646331"/>
          </a:xfrm>
          <a:prstGeom prst="rect">
            <a:avLst/>
          </a:prstGeom>
          <a:noFill/>
        </p:spPr>
        <p:txBody>
          <a:bodyPr wrap="square" rtlCol="0">
            <a:spAutoFit/>
          </a:bodyPr>
          <a:lstStyle/>
          <a:p>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出发去</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xxx</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地，命令式</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API</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描述的是需要做</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xxx</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路公交，经过</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xxx</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站，转车走</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xxx</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路，到达</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xxx</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小区</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xxx</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号，而声明</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API</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描述的</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xxx</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地的地址</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xxx</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小区</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xxx</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号</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xxx</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室</a:t>
            </a:r>
          </a:p>
        </p:txBody>
      </p:sp>
      <p:sp>
        <p:nvSpPr>
          <p:cNvPr id="9" name="文本框 8">
            <a:extLst>
              <a:ext uri="{FF2B5EF4-FFF2-40B4-BE49-F238E27FC236}">
                <a16:creationId xmlns:a16="http://schemas.microsoft.com/office/drawing/2014/main" id="{E3AC9E88-C6B8-B544-9BCA-73C1F35BD4C1}"/>
              </a:ext>
            </a:extLst>
          </p:cNvPr>
          <p:cNvSpPr txBox="1"/>
          <p:nvPr/>
        </p:nvSpPr>
        <p:spPr>
          <a:xfrm>
            <a:off x="0" y="0"/>
            <a:ext cx="4631377" cy="523220"/>
          </a:xfrm>
          <a:prstGeom prst="rect">
            <a:avLst/>
          </a:prstGeom>
          <a:noFill/>
        </p:spPr>
        <p:txBody>
          <a:bodyPr wrap="square" rtlCol="0">
            <a:spAutoFit/>
          </a:bodyPr>
          <a:lstStyle/>
          <a:p>
            <a:r>
              <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rPr>
              <a:t>声明式</a:t>
            </a:r>
            <a:r>
              <a:rPr kumimoji="1" lang="en-US" altLang="zh-CN" sz="2800" dirty="0">
                <a:latin typeface="Times New Roman" panose="02020603050405020304" pitchFamily="18" charset="0"/>
                <a:ea typeface="FangSong" panose="02010609060101010101" pitchFamily="49" charset="-122"/>
                <a:cs typeface="Times New Roman" panose="02020603050405020304" pitchFamily="18" charset="0"/>
              </a:rPr>
              <a:t>API</a:t>
            </a:r>
            <a:r>
              <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2800" dirty="0">
                <a:latin typeface="Times New Roman" panose="02020603050405020304" pitchFamily="18" charset="0"/>
                <a:ea typeface="FangSong" panose="02010609060101010101" pitchFamily="49" charset="-122"/>
                <a:cs typeface="Times New Roman" panose="02020603050405020304" pitchFamily="18" charset="0"/>
              </a:rPr>
              <a:t>&amp;</a:t>
            </a:r>
            <a:r>
              <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rPr>
              <a:t> 命令式</a:t>
            </a:r>
            <a:r>
              <a:rPr kumimoji="1" lang="en-US" altLang="zh-CN" sz="2800" dirty="0">
                <a:latin typeface="Times New Roman" panose="02020603050405020304" pitchFamily="18" charset="0"/>
                <a:ea typeface="FangSong" panose="02010609060101010101" pitchFamily="49" charset="-122"/>
                <a:cs typeface="Times New Roman" panose="02020603050405020304" pitchFamily="18" charset="0"/>
              </a:rPr>
              <a:t>API</a:t>
            </a:r>
            <a:endPar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675373209"/>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25B94E-CCBD-A34A-8FBF-483174CC14A4}"/>
              </a:ext>
            </a:extLst>
          </p:cNvPr>
          <p:cNvSpPr txBox="1"/>
          <p:nvPr/>
        </p:nvSpPr>
        <p:spPr>
          <a:xfrm>
            <a:off x="0" y="0"/>
            <a:ext cx="4631377" cy="523220"/>
          </a:xfrm>
          <a:prstGeom prst="rect">
            <a:avLst/>
          </a:prstGeom>
          <a:noFill/>
        </p:spPr>
        <p:txBody>
          <a:bodyPr wrap="square" rtlCol="0">
            <a:spAutoFit/>
          </a:bodyPr>
          <a:lstStyle/>
          <a:p>
            <a:r>
              <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rPr>
              <a:t>声明式</a:t>
            </a:r>
            <a:r>
              <a:rPr kumimoji="1" lang="en-US" altLang="zh-CN" sz="2800" dirty="0">
                <a:latin typeface="Times New Roman" panose="02020603050405020304" pitchFamily="18" charset="0"/>
                <a:ea typeface="FangSong" panose="02010609060101010101" pitchFamily="49" charset="-122"/>
                <a:cs typeface="Times New Roman" panose="02020603050405020304" pitchFamily="18" charset="0"/>
              </a:rPr>
              <a:t>API</a:t>
            </a:r>
            <a:r>
              <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2800" dirty="0">
                <a:latin typeface="Times New Roman" panose="02020603050405020304" pitchFamily="18" charset="0"/>
                <a:ea typeface="FangSong" panose="02010609060101010101" pitchFamily="49" charset="-122"/>
                <a:cs typeface="Times New Roman" panose="02020603050405020304" pitchFamily="18" charset="0"/>
              </a:rPr>
              <a:t>– </a:t>
            </a:r>
            <a:r>
              <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rPr>
              <a:t>优势</a:t>
            </a:r>
          </a:p>
        </p:txBody>
      </p:sp>
      <p:sp>
        <p:nvSpPr>
          <p:cNvPr id="4" name="文本框 3">
            <a:extLst>
              <a:ext uri="{FF2B5EF4-FFF2-40B4-BE49-F238E27FC236}">
                <a16:creationId xmlns:a16="http://schemas.microsoft.com/office/drawing/2014/main" id="{0A4BC827-A00E-1540-9695-16D31E0B5069}"/>
              </a:ext>
            </a:extLst>
          </p:cNvPr>
          <p:cNvSpPr txBox="1"/>
          <p:nvPr/>
        </p:nvSpPr>
        <p:spPr>
          <a:xfrm>
            <a:off x="1484416" y="1721891"/>
            <a:ext cx="9440883" cy="2031325"/>
          </a:xfrm>
          <a:prstGeom prst="rect">
            <a:avLst/>
          </a:prstGeom>
          <a:noFill/>
        </p:spPr>
        <p:txBody>
          <a:bodyPr wrap="square" rtlCol="0">
            <a:spAutoFit/>
          </a:bodyPr>
          <a:lstStyle/>
          <a:p>
            <a:r>
              <a:rPr kumimoji="1" lang="zh-CN" altLang="en-US" dirty="0">
                <a:latin typeface="FangSong" panose="02010609060101010101" pitchFamily="49" charset="-122"/>
                <a:ea typeface="FangSong" panose="02010609060101010101" pitchFamily="49" charset="-122"/>
              </a:rPr>
              <a:t>声明式</a:t>
            </a:r>
            <a:r>
              <a:rPr kumimoji="1" lang="en-US" altLang="zh-CN" dirty="0">
                <a:latin typeface="FangSong" panose="02010609060101010101" pitchFamily="49" charset="-122"/>
                <a:ea typeface="FangSong" panose="02010609060101010101" pitchFamily="49" charset="-122"/>
              </a:rPr>
              <a:t>API</a:t>
            </a:r>
            <a:r>
              <a:rPr kumimoji="1" lang="zh-CN" altLang="en-US" dirty="0">
                <a:latin typeface="FangSong" panose="02010609060101010101" pitchFamily="49" charset="-122"/>
                <a:ea typeface="FangSong" panose="02010609060101010101" pitchFamily="49" charset="-122"/>
              </a:rPr>
              <a:t>使系统更加强大</a:t>
            </a:r>
            <a:endParaRPr kumimoji="1" lang="en-US" altLang="zh-CN" dirty="0">
              <a:latin typeface="FangSong" panose="02010609060101010101" pitchFamily="49" charset="-122"/>
              <a:ea typeface="FangSong" panose="02010609060101010101" pitchFamily="49" charset="-122"/>
            </a:endParaRPr>
          </a:p>
          <a:p>
            <a:endParaRPr kumimoji="1" lang="en-US" altLang="zh-CN" dirty="0">
              <a:latin typeface="FangSong" panose="02010609060101010101" pitchFamily="49" charset="-122"/>
              <a:ea typeface="FangSong" panose="02010609060101010101" pitchFamily="49" charset="-122"/>
            </a:endParaRPr>
          </a:p>
          <a:p>
            <a:r>
              <a:rPr kumimoji="1" lang="zh-CN" altLang="en-US" dirty="0">
                <a:latin typeface="FangSong" panose="02010609060101010101" pitchFamily="49" charset="-122"/>
                <a:ea typeface="FangSong" panose="02010609060101010101" pitchFamily="49" charset="-122"/>
              </a:rPr>
              <a:t>在分布式系统中，任何组件都可能发生故障。当组件恢复时，“它”应该知道自己需要完成什么事情</a:t>
            </a:r>
            <a:endParaRPr kumimoji="1" lang="en-US" altLang="zh-CN" dirty="0">
              <a:latin typeface="FangSong" panose="02010609060101010101" pitchFamily="49" charset="-122"/>
              <a:ea typeface="FangSong" panose="02010609060101010101" pitchFamily="49" charset="-122"/>
            </a:endParaRPr>
          </a:p>
          <a:p>
            <a:endParaRPr kumimoji="1" lang="en-US" altLang="zh-CN" dirty="0">
              <a:latin typeface="FangSong" panose="02010609060101010101" pitchFamily="49" charset="-122"/>
              <a:ea typeface="FangSong" panose="02010609060101010101" pitchFamily="49" charset="-122"/>
            </a:endParaRPr>
          </a:p>
          <a:p>
            <a:r>
              <a:rPr kumimoji="1" lang="zh-CN" altLang="en-US" dirty="0">
                <a:latin typeface="FangSong" panose="02010609060101010101" pitchFamily="49" charset="-122"/>
                <a:ea typeface="FangSong" panose="02010609060101010101" pitchFamily="49" charset="-122"/>
              </a:rPr>
              <a:t>使用命令式</a:t>
            </a:r>
            <a:r>
              <a:rPr kumimoji="1" lang="en-US" altLang="zh-CN" dirty="0">
                <a:latin typeface="FangSong" panose="02010609060101010101" pitchFamily="49" charset="-122"/>
                <a:ea typeface="FangSong" panose="02010609060101010101" pitchFamily="49" charset="-122"/>
              </a:rPr>
              <a:t>API</a:t>
            </a:r>
            <a:r>
              <a:rPr kumimoji="1" lang="zh-CN" altLang="en-US" dirty="0">
                <a:latin typeface="FangSong" panose="02010609060101010101" pitchFamily="49" charset="-122"/>
                <a:ea typeface="FangSong" panose="02010609060101010101" pitchFamily="49" charset="-122"/>
              </a:rPr>
              <a:t>，在故障期间，可能错过发来的请求，恢复时需要借助其他外部组件才能完成故障期间的行为。而声明式</a:t>
            </a:r>
            <a:r>
              <a:rPr kumimoji="1" lang="en-US" altLang="zh-CN" dirty="0">
                <a:latin typeface="FangSong" panose="02010609060101010101" pitchFamily="49" charset="-122"/>
                <a:ea typeface="FangSong" panose="02010609060101010101" pitchFamily="49" charset="-122"/>
              </a:rPr>
              <a:t>API</a:t>
            </a:r>
            <a:r>
              <a:rPr kumimoji="1" lang="zh-CN" altLang="en-US" dirty="0">
                <a:latin typeface="FangSong" panose="02010609060101010101" pitchFamily="49" charset="-122"/>
                <a:ea typeface="FangSong" panose="02010609060101010101" pitchFamily="49" charset="-122"/>
              </a:rPr>
              <a:t>，可以查看</a:t>
            </a:r>
            <a:r>
              <a:rPr kumimoji="1" lang="en-US" altLang="zh-CN" dirty="0">
                <a:latin typeface="FangSong" panose="02010609060101010101" pitchFamily="49" charset="-122"/>
                <a:ea typeface="FangSong" panose="02010609060101010101" pitchFamily="49" charset="-122"/>
              </a:rPr>
              <a:t>API</a:t>
            </a:r>
            <a:r>
              <a:rPr kumimoji="1" lang="zh-CN" altLang="en-US" dirty="0">
                <a:latin typeface="FangSong" panose="02010609060101010101" pitchFamily="49" charset="-122"/>
                <a:ea typeface="FangSong" panose="02010609060101010101" pitchFamily="49" charset="-122"/>
              </a:rPr>
              <a:t>服务器，即可知道自己需要做的事情</a:t>
            </a:r>
          </a:p>
        </p:txBody>
      </p:sp>
      <p:sp>
        <p:nvSpPr>
          <p:cNvPr id="5" name="文本框 4">
            <a:extLst>
              <a:ext uri="{FF2B5EF4-FFF2-40B4-BE49-F238E27FC236}">
                <a16:creationId xmlns:a16="http://schemas.microsoft.com/office/drawing/2014/main" id="{2FD34FFE-2B62-4346-A1C6-F0C91BB102D9}"/>
              </a:ext>
            </a:extLst>
          </p:cNvPr>
          <p:cNvSpPr txBox="1"/>
          <p:nvPr/>
        </p:nvSpPr>
        <p:spPr>
          <a:xfrm>
            <a:off x="1088571" y="4093721"/>
            <a:ext cx="1128156" cy="461665"/>
          </a:xfrm>
          <a:prstGeom prst="rect">
            <a:avLst/>
          </a:prstGeom>
          <a:noFill/>
        </p:spPr>
        <p:txBody>
          <a:bodyPr wrap="square" rtlCol="0">
            <a:spAutoFit/>
          </a:bodyPr>
          <a:lstStyle/>
          <a:p>
            <a:r>
              <a:rPr kumimoji="1" lang="zh-CN" altLang="en-US" sz="2400" b="1" dirty="0">
                <a:latin typeface="FangSong" panose="02010609060101010101" pitchFamily="49" charset="-122"/>
                <a:ea typeface="FangSong" panose="02010609060101010101" pitchFamily="49" charset="-122"/>
              </a:rPr>
              <a:t>举例</a:t>
            </a:r>
          </a:p>
        </p:txBody>
      </p:sp>
      <p:sp>
        <p:nvSpPr>
          <p:cNvPr id="7" name="文本框 6">
            <a:extLst>
              <a:ext uri="{FF2B5EF4-FFF2-40B4-BE49-F238E27FC236}">
                <a16:creationId xmlns:a16="http://schemas.microsoft.com/office/drawing/2014/main" id="{E111270B-AD55-0A4D-AE90-43C4E586C0BF}"/>
              </a:ext>
            </a:extLst>
          </p:cNvPr>
          <p:cNvSpPr txBox="1"/>
          <p:nvPr/>
        </p:nvSpPr>
        <p:spPr>
          <a:xfrm>
            <a:off x="1064821" y="1089973"/>
            <a:ext cx="1128156" cy="461665"/>
          </a:xfrm>
          <a:prstGeom prst="rect">
            <a:avLst/>
          </a:prstGeom>
          <a:noFill/>
        </p:spPr>
        <p:txBody>
          <a:bodyPr wrap="square" rtlCol="0">
            <a:spAutoFit/>
          </a:bodyPr>
          <a:lstStyle/>
          <a:p>
            <a:r>
              <a:rPr kumimoji="1" lang="zh-CN" altLang="en-US" sz="2400" b="1" dirty="0">
                <a:latin typeface="FangSong" panose="02010609060101010101" pitchFamily="49" charset="-122"/>
                <a:ea typeface="FangSong" panose="02010609060101010101" pitchFamily="49" charset="-122"/>
              </a:rPr>
              <a:t>优势</a:t>
            </a:r>
          </a:p>
        </p:txBody>
      </p:sp>
      <p:sp>
        <p:nvSpPr>
          <p:cNvPr id="8" name="文本框 7">
            <a:extLst>
              <a:ext uri="{FF2B5EF4-FFF2-40B4-BE49-F238E27FC236}">
                <a16:creationId xmlns:a16="http://schemas.microsoft.com/office/drawing/2014/main" id="{1B828A39-2A41-BA46-A126-E484EEC3A8EA}"/>
              </a:ext>
            </a:extLst>
          </p:cNvPr>
          <p:cNvSpPr txBox="1"/>
          <p:nvPr/>
        </p:nvSpPr>
        <p:spPr>
          <a:xfrm>
            <a:off x="1628899" y="4726256"/>
            <a:ext cx="9440883" cy="646331"/>
          </a:xfrm>
          <a:prstGeom prst="rect">
            <a:avLst/>
          </a:prstGeom>
          <a:noFill/>
        </p:spPr>
        <p:txBody>
          <a:bodyPr wrap="square" rtlCol="0">
            <a:spAutoFit/>
          </a:bodyPr>
          <a:lstStyle/>
          <a:p>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Decada</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环境升级时，</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ACL</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操作，导致所有网络都不通，引发灾难性故障。当网络恢复时，故障期间请求的资源，</a:t>
            </a:r>
            <a:r>
              <a:rPr kumimoji="1" lang="en-US" altLang="zh-CN" dirty="0">
                <a:latin typeface="Times New Roman" panose="02020603050405020304" pitchFamily="18" charset="0"/>
                <a:ea typeface="FangSong" panose="02010609060101010101" pitchFamily="49" charset="-122"/>
                <a:cs typeface="Times New Roman" panose="02020603050405020304" pitchFamily="18" charset="0"/>
              </a:rPr>
              <a:t>Kubernetes</a:t>
            </a:r>
            <a:r>
              <a:rPr kumimoji="1" lang="zh-CN" altLang="en-US" dirty="0">
                <a:latin typeface="Times New Roman" panose="02020603050405020304" pitchFamily="18" charset="0"/>
                <a:ea typeface="FangSong" panose="02010609060101010101" pitchFamily="49" charset="-122"/>
                <a:cs typeface="Times New Roman" panose="02020603050405020304" pitchFamily="18" charset="0"/>
              </a:rPr>
              <a:t>底层都会继续执行故障期间接收到的请求</a:t>
            </a:r>
          </a:p>
        </p:txBody>
      </p:sp>
    </p:spTree>
    <p:extLst>
      <p:ext uri="{BB962C8B-B14F-4D97-AF65-F5344CB8AC3E}">
        <p14:creationId xmlns:p14="http://schemas.microsoft.com/office/powerpoint/2010/main" val="1274121750"/>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10BDB7C-4A57-FF49-8550-C6328365FD92}"/>
              </a:ext>
            </a:extLst>
          </p:cNvPr>
          <p:cNvSpPr txBox="1"/>
          <p:nvPr/>
        </p:nvSpPr>
        <p:spPr>
          <a:xfrm>
            <a:off x="0" y="0"/>
            <a:ext cx="4631377" cy="523220"/>
          </a:xfrm>
          <a:prstGeom prst="rect">
            <a:avLst/>
          </a:prstGeom>
          <a:noFill/>
        </p:spPr>
        <p:txBody>
          <a:bodyPr wrap="square" rtlCol="0">
            <a:spAutoFit/>
          </a:bodyPr>
          <a:lstStyle/>
          <a:p>
            <a:r>
              <a:rPr kumimoji="1" lang="en-US" altLang="zh-CN" sz="2800" dirty="0">
                <a:latin typeface="Times New Roman" panose="02020603050405020304" pitchFamily="18" charset="0"/>
                <a:ea typeface="FangSong" panose="02010609060101010101" pitchFamily="49" charset="-122"/>
                <a:cs typeface="Times New Roman" panose="02020603050405020304" pitchFamily="18" charset="0"/>
              </a:rPr>
              <a:t>Kubernetes</a:t>
            </a:r>
            <a:r>
              <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2800" dirty="0">
                <a:latin typeface="Times New Roman" panose="02020603050405020304" pitchFamily="18" charset="0"/>
                <a:ea typeface="FangSong" panose="02010609060101010101" pitchFamily="49" charset="-122"/>
                <a:cs typeface="Times New Roman" panose="02020603050405020304" pitchFamily="18" charset="0"/>
              </a:rPr>
              <a:t>API</a:t>
            </a:r>
            <a:r>
              <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2800" dirty="0">
                <a:latin typeface="Times New Roman" panose="02020603050405020304" pitchFamily="18" charset="0"/>
                <a:ea typeface="FangSong" panose="02010609060101010101" pitchFamily="49" charset="-122"/>
                <a:cs typeface="Times New Roman" panose="02020603050405020304" pitchFamily="18" charset="0"/>
              </a:rPr>
              <a:t>design</a:t>
            </a:r>
            <a:endPar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9E53E1E3-6347-094E-9068-964474C63894}"/>
              </a:ext>
            </a:extLst>
          </p:cNvPr>
          <p:cNvSpPr txBox="1"/>
          <p:nvPr/>
        </p:nvSpPr>
        <p:spPr>
          <a:xfrm>
            <a:off x="740352" y="2881912"/>
            <a:ext cx="10711296" cy="2818079"/>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Namespace-scoped resources:</a:t>
            </a:r>
          </a:p>
          <a:p>
            <a:pPr marL="742950" lvl="1" indent="-285750">
              <a:lnSpc>
                <a:spcPct val="15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GET /apis/GROUP/VERSION/RESOURCETYPE - return the collection of all instances of the resource type across all namespaces</a:t>
            </a:r>
          </a:p>
          <a:p>
            <a:pPr marL="742950" lvl="1" indent="-285750">
              <a:lnSpc>
                <a:spcPct val="15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GET /apis/GROUP/VERSION/namespaces/NAMESPACE/RESOURCETYPE - return collection of all instances of the resource type in NAMESPACE</a:t>
            </a:r>
          </a:p>
          <a:p>
            <a:pPr marL="742950" lvl="1" indent="-285750">
              <a:lnSpc>
                <a:spcPct val="15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GET /apis/GROUP/VERSION/namespaces/NAMESPACE/RESOURCETYPE/NAME - return the instance of the resource type with NAME in NAMESPACE</a:t>
            </a:r>
          </a:p>
        </p:txBody>
      </p:sp>
      <p:sp>
        <p:nvSpPr>
          <p:cNvPr id="4" name="文本框 3">
            <a:extLst>
              <a:ext uri="{FF2B5EF4-FFF2-40B4-BE49-F238E27FC236}">
                <a16:creationId xmlns:a16="http://schemas.microsoft.com/office/drawing/2014/main" id="{DD966B35-DD5B-8F4D-A0F0-118262F165D2}"/>
              </a:ext>
            </a:extLst>
          </p:cNvPr>
          <p:cNvSpPr txBox="1"/>
          <p:nvPr/>
        </p:nvSpPr>
        <p:spPr>
          <a:xfrm>
            <a:off x="740352" y="1328124"/>
            <a:ext cx="10711296" cy="1569660"/>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Cluster-scoped resources:</a:t>
            </a:r>
          </a:p>
          <a:p>
            <a:pPr marL="742950" lvl="1" indent="-285750">
              <a:lnSpc>
                <a:spcPct val="15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GET /apis/GROUP/VERSION/RESOURCETYPE - return the collection of resources of the resource type</a:t>
            </a:r>
          </a:p>
          <a:p>
            <a:pPr marL="742950" lvl="1" indent="-285750">
              <a:lnSpc>
                <a:spcPct val="15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GET /apis/GROUP/VERSION/RESOURCETYPE/NAME - return the resource with NAME under the resource type</a:t>
            </a:r>
          </a:p>
          <a:p>
            <a:endParaRPr kumimoji="1" lang="zh-CN" altLang="en-US" dirty="0"/>
          </a:p>
        </p:txBody>
      </p:sp>
      <p:sp>
        <p:nvSpPr>
          <p:cNvPr id="5" name="文本框 4">
            <a:extLst>
              <a:ext uri="{FF2B5EF4-FFF2-40B4-BE49-F238E27FC236}">
                <a16:creationId xmlns:a16="http://schemas.microsoft.com/office/drawing/2014/main" id="{C0AF0642-011C-7147-ADF8-F290749CB716}"/>
              </a:ext>
            </a:extLst>
          </p:cNvPr>
          <p:cNvSpPr txBox="1"/>
          <p:nvPr/>
        </p:nvSpPr>
        <p:spPr>
          <a:xfrm>
            <a:off x="382978" y="892068"/>
            <a:ext cx="2277095" cy="400110"/>
          </a:xfrm>
          <a:prstGeom prst="rect">
            <a:avLst/>
          </a:prstGeom>
          <a:noFill/>
        </p:spPr>
        <p:txBody>
          <a:bodyPr wrap="square" rtlCol="0">
            <a:spAutoFit/>
          </a:bodyPr>
          <a:lstStyle/>
          <a:p>
            <a:r>
              <a:rPr kumimoji="1" lang="zh-CN" altLang="en-US" sz="2000" b="1" dirty="0">
                <a:latin typeface="Times New Roman" panose="02020603050405020304" pitchFamily="18" charset="0"/>
                <a:ea typeface="FangSong" panose="02010609060101010101" pitchFamily="49" charset="-122"/>
                <a:cs typeface="Times New Roman" panose="02020603050405020304" pitchFamily="18" charset="0"/>
              </a:rPr>
              <a:t>标准的</a:t>
            </a:r>
            <a:r>
              <a:rPr kumimoji="1" lang="en-US" altLang="zh-CN" sz="2000" b="1" dirty="0">
                <a:latin typeface="Times New Roman" panose="02020603050405020304" pitchFamily="18" charset="0"/>
                <a:ea typeface="FangSong" panose="02010609060101010101" pitchFamily="49" charset="-122"/>
                <a:cs typeface="Times New Roman" panose="02020603050405020304" pitchFamily="18" charset="0"/>
              </a:rPr>
              <a:t>REST</a:t>
            </a:r>
            <a:r>
              <a:rPr kumimoji="1" lang="zh-CN" altLang="en-US" sz="2000" b="1"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2000" b="1" dirty="0">
                <a:latin typeface="Times New Roman" panose="02020603050405020304" pitchFamily="18" charset="0"/>
                <a:ea typeface="FangSong" panose="02010609060101010101" pitchFamily="49" charset="-122"/>
                <a:cs typeface="Times New Roman" panose="02020603050405020304" pitchFamily="18" charset="0"/>
              </a:rPr>
              <a:t>API</a:t>
            </a:r>
            <a:endParaRPr kumimoji="1" lang="zh-CN" altLang="en-US" sz="2000" b="1" dirty="0">
              <a:latin typeface="Times New Roman" panose="02020603050405020304" pitchFamily="18" charset="0"/>
              <a:ea typeface="FangSong"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82714712"/>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10BDB7C-4A57-FF49-8550-C6328365FD92}"/>
              </a:ext>
            </a:extLst>
          </p:cNvPr>
          <p:cNvSpPr txBox="1"/>
          <p:nvPr/>
        </p:nvSpPr>
        <p:spPr>
          <a:xfrm>
            <a:off x="0" y="0"/>
            <a:ext cx="4631377" cy="523220"/>
          </a:xfrm>
          <a:prstGeom prst="rect">
            <a:avLst/>
          </a:prstGeom>
          <a:noFill/>
        </p:spPr>
        <p:txBody>
          <a:bodyPr wrap="square" rtlCol="0">
            <a:spAutoFit/>
          </a:bodyPr>
          <a:lstStyle/>
          <a:p>
            <a:r>
              <a:rPr kumimoji="1" lang="en-US" altLang="zh-CN" sz="2800" dirty="0">
                <a:latin typeface="Times New Roman" panose="02020603050405020304" pitchFamily="18" charset="0"/>
                <a:ea typeface="FangSong" panose="02010609060101010101" pitchFamily="49" charset="-122"/>
                <a:cs typeface="Times New Roman" panose="02020603050405020304" pitchFamily="18" charset="0"/>
              </a:rPr>
              <a:t>Kubernetes</a:t>
            </a:r>
            <a:r>
              <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2800" dirty="0">
                <a:latin typeface="Times New Roman" panose="02020603050405020304" pitchFamily="18" charset="0"/>
                <a:ea typeface="FangSong" panose="02010609060101010101" pitchFamily="49" charset="-122"/>
                <a:cs typeface="Times New Roman" panose="02020603050405020304" pitchFamily="18" charset="0"/>
              </a:rPr>
              <a:t>API</a:t>
            </a:r>
            <a:r>
              <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2800" dirty="0">
                <a:latin typeface="Times New Roman" panose="02020603050405020304" pitchFamily="18" charset="0"/>
                <a:ea typeface="FangSong" panose="02010609060101010101" pitchFamily="49" charset="-122"/>
                <a:cs typeface="Times New Roman" panose="02020603050405020304" pitchFamily="18" charset="0"/>
              </a:rPr>
              <a:t>design</a:t>
            </a:r>
            <a:endPar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endParaRPr>
          </a:p>
        </p:txBody>
      </p:sp>
      <p:graphicFrame>
        <p:nvGraphicFramePr>
          <p:cNvPr id="5" name="表格 5">
            <a:extLst>
              <a:ext uri="{FF2B5EF4-FFF2-40B4-BE49-F238E27FC236}">
                <a16:creationId xmlns:a16="http://schemas.microsoft.com/office/drawing/2014/main" id="{BAA2F456-BA1B-1C4E-9415-B55B19FD9888}"/>
              </a:ext>
            </a:extLst>
          </p:cNvPr>
          <p:cNvGraphicFramePr>
            <a:graphicFrameLocks noGrp="1"/>
          </p:cNvGraphicFramePr>
          <p:nvPr>
            <p:extLst>
              <p:ext uri="{D42A27DB-BD31-4B8C-83A1-F6EECF244321}">
                <p14:modId xmlns:p14="http://schemas.microsoft.com/office/powerpoint/2010/main" val="1615824886"/>
              </p:ext>
            </p:extLst>
          </p:nvPr>
        </p:nvGraphicFramePr>
        <p:xfrm>
          <a:off x="1109229" y="1110326"/>
          <a:ext cx="9973542" cy="4637347"/>
        </p:xfrm>
        <a:graphic>
          <a:graphicData uri="http://schemas.openxmlformats.org/drawingml/2006/table">
            <a:tbl>
              <a:tblPr firstRow="1" bandRow="1">
                <a:tableStyleId>{5C22544A-7EE6-4342-B048-85BDC9FD1C3A}</a:tableStyleId>
              </a:tblPr>
              <a:tblGrid>
                <a:gridCol w="3240233">
                  <a:extLst>
                    <a:ext uri="{9D8B030D-6E8A-4147-A177-3AD203B41FA5}">
                      <a16:colId xmlns:a16="http://schemas.microsoft.com/office/drawing/2014/main" val="1623608099"/>
                    </a:ext>
                  </a:extLst>
                </a:gridCol>
                <a:gridCol w="6733309">
                  <a:extLst>
                    <a:ext uri="{9D8B030D-6E8A-4147-A177-3AD203B41FA5}">
                      <a16:colId xmlns:a16="http://schemas.microsoft.com/office/drawing/2014/main" val="624174775"/>
                    </a:ext>
                  </a:extLst>
                </a:gridCol>
              </a:tblGrid>
              <a:tr h="421577">
                <a:tc>
                  <a:txBody>
                    <a:bodyPr/>
                    <a:lstStyle/>
                    <a:p>
                      <a:r>
                        <a:rPr lang="en-US" altLang="zh-CN" dirty="0"/>
                        <a:t>HTTP Verbs</a:t>
                      </a:r>
                      <a:endParaRPr lang="zh-CN" altLang="en-US" dirty="0"/>
                    </a:p>
                  </a:txBody>
                  <a:tcPr/>
                </a:tc>
                <a:tc>
                  <a:txBody>
                    <a:bodyPr/>
                    <a:lstStyle/>
                    <a:p>
                      <a:r>
                        <a:rPr lang="en-US" altLang="zh-CN" dirty="0"/>
                        <a:t>Descriptions</a:t>
                      </a:r>
                      <a:endParaRPr lang="zh-CN" altLang="en-US" dirty="0"/>
                    </a:p>
                  </a:txBody>
                  <a:tcPr/>
                </a:tc>
                <a:extLst>
                  <a:ext uri="{0D108BD9-81ED-4DB2-BD59-A6C34878D82A}">
                    <a16:rowId xmlns:a16="http://schemas.microsoft.com/office/drawing/2014/main" val="3466260799"/>
                  </a:ext>
                </a:extLst>
              </a:tr>
              <a:tr h="421577">
                <a:tc>
                  <a:txBody>
                    <a:bodyPr/>
                    <a:lstStyle/>
                    <a:p>
                      <a:r>
                        <a:rPr lang="en-US" altLang="zh-CN" dirty="0"/>
                        <a:t>Get</a:t>
                      </a:r>
                      <a:endParaRPr lang="zh-CN" altLang="en-US" dirty="0"/>
                    </a:p>
                  </a:txBody>
                  <a:tcPr/>
                </a:tc>
                <a:tc>
                  <a:txBody>
                    <a:bodyPr/>
                    <a:lstStyle/>
                    <a:p>
                      <a:r>
                        <a:rPr lang="en-US" altLang="zh-CN" dirty="0">
                          <a:latin typeface="Times New Roman" panose="02020603050405020304" pitchFamily="18" charset="0"/>
                          <a:cs typeface="Times New Roman" panose="02020603050405020304" pitchFamily="18" charset="0"/>
                        </a:rPr>
                        <a:t>Get a resource</a:t>
                      </a:r>
                      <a:endParaRPr lang="zh-CN" altLang="en-US" dirty="0"/>
                    </a:p>
                  </a:txBody>
                  <a:tcPr/>
                </a:tc>
                <a:extLst>
                  <a:ext uri="{0D108BD9-81ED-4DB2-BD59-A6C34878D82A}">
                    <a16:rowId xmlns:a16="http://schemas.microsoft.com/office/drawing/2014/main" val="3314243770"/>
                  </a:ext>
                </a:extLst>
              </a:tr>
              <a:tr h="421577">
                <a:tc>
                  <a:txBody>
                    <a:bodyPr/>
                    <a:lstStyle/>
                    <a:p>
                      <a:r>
                        <a:rPr lang="en-US" altLang="zh-CN" dirty="0">
                          <a:latin typeface="Times New Roman" panose="02020603050405020304" pitchFamily="18" charset="0"/>
                          <a:cs typeface="Times New Roman" panose="02020603050405020304" pitchFamily="18" charset="0"/>
                        </a:rPr>
                        <a:t>LIST</a:t>
                      </a:r>
                      <a:endParaRPr lang="zh-CN" altLang="en-US" dirty="0"/>
                    </a:p>
                  </a:txBody>
                  <a:tcPr/>
                </a:tc>
                <a:tc>
                  <a:txBody>
                    <a:bodyPr/>
                    <a:lstStyle/>
                    <a:p>
                      <a:r>
                        <a:rPr lang="en-US" altLang="zh-CN" dirty="0">
                          <a:latin typeface="Times New Roman" panose="02020603050405020304" pitchFamily="18" charset="0"/>
                          <a:cs typeface="Times New Roman" panose="02020603050405020304" pitchFamily="18" charset="0"/>
                        </a:rPr>
                        <a:t>List all resources of a kind</a:t>
                      </a:r>
                      <a:endParaRPr lang="zh-CN" altLang="en-US" dirty="0"/>
                    </a:p>
                  </a:txBody>
                  <a:tcPr/>
                </a:tc>
                <a:extLst>
                  <a:ext uri="{0D108BD9-81ED-4DB2-BD59-A6C34878D82A}">
                    <a16:rowId xmlns:a16="http://schemas.microsoft.com/office/drawing/2014/main" val="955048384"/>
                  </a:ext>
                </a:extLst>
              </a:tr>
              <a:tr h="421577">
                <a:tc>
                  <a:txBody>
                    <a:bodyPr/>
                    <a:lstStyle/>
                    <a:p>
                      <a:r>
                        <a:rPr lang="en-US" altLang="zh-CN" dirty="0">
                          <a:latin typeface="Times New Roman" panose="02020603050405020304" pitchFamily="18" charset="0"/>
                          <a:cs typeface="Times New Roman" panose="02020603050405020304" pitchFamily="18" charset="0"/>
                        </a:rPr>
                        <a:t>POST</a:t>
                      </a:r>
                      <a:endParaRPr lang="zh-CN" altLang="en-US" dirty="0"/>
                    </a:p>
                  </a:txBody>
                  <a:tcPr/>
                </a:tc>
                <a:tc>
                  <a:txBody>
                    <a:bodyPr/>
                    <a:lstStyle/>
                    <a:p>
                      <a:r>
                        <a:rPr lang="en-US" altLang="zh-CN" dirty="0">
                          <a:latin typeface="Times New Roman" panose="02020603050405020304" pitchFamily="18" charset="0"/>
                          <a:cs typeface="Times New Roman" panose="02020603050405020304" pitchFamily="18" charset="0"/>
                        </a:rPr>
                        <a:t>Create a resource</a:t>
                      </a:r>
                      <a:endParaRPr lang="zh-CN" altLang="en-US" dirty="0"/>
                    </a:p>
                  </a:txBody>
                  <a:tcPr/>
                </a:tc>
                <a:extLst>
                  <a:ext uri="{0D108BD9-81ED-4DB2-BD59-A6C34878D82A}">
                    <a16:rowId xmlns:a16="http://schemas.microsoft.com/office/drawing/2014/main" val="249064287"/>
                  </a:ext>
                </a:extLst>
              </a:tr>
              <a:tr h="421577">
                <a:tc>
                  <a:txBody>
                    <a:bodyPr/>
                    <a:lstStyle/>
                    <a:p>
                      <a:r>
                        <a:rPr lang="en-US" altLang="zh-CN" dirty="0">
                          <a:latin typeface="Times New Roman" panose="02020603050405020304" pitchFamily="18" charset="0"/>
                          <a:cs typeface="Times New Roman" panose="02020603050405020304" pitchFamily="18" charset="0"/>
                        </a:rPr>
                        <a:t>PUT</a:t>
                      </a:r>
                      <a:endParaRPr lang="zh-CN" altLang="en-US" dirty="0"/>
                    </a:p>
                  </a:txBody>
                  <a:tcPr/>
                </a:tc>
                <a:tc>
                  <a:txBody>
                    <a:bodyPr/>
                    <a:lstStyle/>
                    <a:p>
                      <a:r>
                        <a:rPr lang="en-US" altLang="zh-CN" dirty="0">
                          <a:latin typeface="Times New Roman" panose="02020603050405020304" pitchFamily="18" charset="0"/>
                          <a:cs typeface="Times New Roman" panose="02020603050405020304" pitchFamily="18" charset="0"/>
                        </a:rPr>
                        <a:t>Update a resource</a:t>
                      </a:r>
                      <a:endParaRPr lang="zh-CN" altLang="en-US" dirty="0"/>
                    </a:p>
                  </a:txBody>
                  <a:tcPr/>
                </a:tc>
                <a:extLst>
                  <a:ext uri="{0D108BD9-81ED-4DB2-BD59-A6C34878D82A}">
                    <a16:rowId xmlns:a16="http://schemas.microsoft.com/office/drawing/2014/main" val="2648127857"/>
                  </a:ext>
                </a:extLst>
              </a:tr>
              <a:tr h="421577">
                <a:tc>
                  <a:txBody>
                    <a:bodyPr/>
                    <a:lstStyle/>
                    <a:p>
                      <a:r>
                        <a:rPr lang="en-US" altLang="zh-CN" dirty="0">
                          <a:latin typeface="Times New Roman" panose="02020603050405020304" pitchFamily="18" charset="0"/>
                          <a:cs typeface="Times New Roman" panose="02020603050405020304" pitchFamily="18" charset="0"/>
                        </a:rPr>
                        <a:t>PATCH</a:t>
                      </a:r>
                      <a:endParaRPr lang="zh-CN" altLang="en-US" dirty="0"/>
                    </a:p>
                  </a:txBody>
                  <a:tcPr/>
                </a:tc>
                <a:tc>
                  <a:txBody>
                    <a:bodyPr/>
                    <a:lstStyle/>
                    <a:p>
                      <a:r>
                        <a:rPr lang="en-US" altLang="zh-CN" dirty="0">
                          <a:latin typeface="Times New Roman" panose="02020603050405020304" pitchFamily="18" charset="0"/>
                          <a:cs typeface="Times New Roman" panose="02020603050405020304" pitchFamily="18" charset="0"/>
                        </a:rPr>
                        <a:t>Partially update a resource</a:t>
                      </a:r>
                      <a:endParaRPr lang="zh-CN" altLang="en-US" dirty="0"/>
                    </a:p>
                  </a:txBody>
                  <a:tcPr/>
                </a:tc>
                <a:extLst>
                  <a:ext uri="{0D108BD9-81ED-4DB2-BD59-A6C34878D82A}">
                    <a16:rowId xmlns:a16="http://schemas.microsoft.com/office/drawing/2014/main" val="3787930390"/>
                  </a:ext>
                </a:extLst>
              </a:tr>
              <a:tr h="421577">
                <a:tc>
                  <a:txBody>
                    <a:bodyPr/>
                    <a:lstStyle/>
                    <a:p>
                      <a:r>
                        <a:rPr lang="en-US" altLang="zh-CN" dirty="0">
                          <a:latin typeface="Times New Roman" panose="02020603050405020304" pitchFamily="18" charset="0"/>
                          <a:cs typeface="Times New Roman" panose="02020603050405020304" pitchFamily="18" charset="0"/>
                        </a:rPr>
                        <a:t>DELETE</a:t>
                      </a:r>
                      <a:endParaRPr lang="zh-CN" altLang="en-US" dirty="0"/>
                    </a:p>
                  </a:txBody>
                  <a:tcPr/>
                </a:tc>
                <a:tc>
                  <a:txBody>
                    <a:bodyPr/>
                    <a:lstStyle/>
                    <a:p>
                      <a:r>
                        <a:rPr lang="en-US" altLang="zh-CN" dirty="0">
                          <a:latin typeface="Times New Roman" panose="02020603050405020304" pitchFamily="18" charset="0"/>
                          <a:cs typeface="Times New Roman" panose="02020603050405020304" pitchFamily="18" charset="0"/>
                        </a:rPr>
                        <a:t>Delete a resource</a:t>
                      </a:r>
                      <a:endParaRPr lang="zh-CN" altLang="en-US" dirty="0"/>
                    </a:p>
                  </a:txBody>
                  <a:tcPr/>
                </a:tc>
                <a:extLst>
                  <a:ext uri="{0D108BD9-81ED-4DB2-BD59-A6C34878D82A}">
                    <a16:rowId xmlns:a16="http://schemas.microsoft.com/office/drawing/2014/main" val="3200241322"/>
                  </a:ext>
                </a:extLst>
              </a:tr>
              <a:tr h="421577">
                <a:tc>
                  <a:txBody>
                    <a:bodyPr/>
                    <a:lstStyle/>
                    <a:p>
                      <a:r>
                        <a:rPr lang="en-US" altLang="zh-CN" dirty="0">
                          <a:latin typeface="Times New Roman" panose="02020603050405020304" pitchFamily="18" charset="0"/>
                          <a:cs typeface="Times New Roman" panose="02020603050405020304" pitchFamily="18" charset="0"/>
                        </a:rPr>
                        <a:t>DELETECOLLECTION</a:t>
                      </a:r>
                      <a:endParaRPr lang="zh-CN" altLang="en-US" dirty="0"/>
                    </a:p>
                  </a:txBody>
                  <a:tcPr/>
                </a:tc>
                <a:tc>
                  <a:txBody>
                    <a:bodyPr/>
                    <a:lstStyle/>
                    <a:p>
                      <a:r>
                        <a:rPr lang="en-US" altLang="zh-CN" dirty="0"/>
                        <a:t>Delete collection of kind</a:t>
                      </a:r>
                      <a:endParaRPr lang="zh-CN" altLang="en-US" dirty="0"/>
                    </a:p>
                  </a:txBody>
                  <a:tcPr/>
                </a:tc>
                <a:extLst>
                  <a:ext uri="{0D108BD9-81ED-4DB2-BD59-A6C34878D82A}">
                    <a16:rowId xmlns:a16="http://schemas.microsoft.com/office/drawing/2014/main" val="3943711548"/>
                  </a:ext>
                </a:extLst>
              </a:tr>
              <a:tr h="421577">
                <a:tc>
                  <a:txBody>
                    <a:bodyPr/>
                    <a:lstStyle/>
                    <a:p>
                      <a:r>
                        <a:rPr lang="en-US" altLang="zh-CN" dirty="0">
                          <a:latin typeface="Times New Roman" panose="02020603050405020304" pitchFamily="18" charset="0"/>
                          <a:cs typeface="Times New Roman" panose="02020603050405020304" pitchFamily="18" charset="0"/>
                        </a:rPr>
                        <a:t>WATCH</a:t>
                      </a:r>
                      <a:endParaRPr lang="zh-CN" altLang="en-US" dirty="0"/>
                    </a:p>
                  </a:txBody>
                  <a:tcPr/>
                </a:tc>
                <a:tc>
                  <a:txBody>
                    <a:bodyPr/>
                    <a:lstStyle/>
                    <a:p>
                      <a:r>
                        <a:rPr lang="en-US" altLang="zh-CN" dirty="0"/>
                        <a:t>Watch a resource</a:t>
                      </a:r>
                      <a:endParaRPr lang="zh-CN" altLang="en-US" dirty="0"/>
                    </a:p>
                  </a:txBody>
                  <a:tcPr/>
                </a:tc>
                <a:extLst>
                  <a:ext uri="{0D108BD9-81ED-4DB2-BD59-A6C34878D82A}">
                    <a16:rowId xmlns:a16="http://schemas.microsoft.com/office/drawing/2014/main" val="2125243233"/>
                  </a:ext>
                </a:extLst>
              </a:tr>
              <a:tr h="421577">
                <a:tc>
                  <a:txBody>
                    <a:bodyPr/>
                    <a:lstStyle/>
                    <a:p>
                      <a:r>
                        <a:rPr lang="en-US" altLang="zh-CN" dirty="0">
                          <a:latin typeface="Times New Roman" panose="02020603050405020304" pitchFamily="18" charset="0"/>
                          <a:cs typeface="Times New Roman" panose="02020603050405020304" pitchFamily="18" charset="0"/>
                        </a:rPr>
                        <a:t>WATCHLIST</a:t>
                      </a:r>
                      <a:endParaRPr lang="zh-CN" altLang="en-US" dirty="0"/>
                    </a:p>
                  </a:txBody>
                  <a:tcPr/>
                </a:tc>
                <a:tc>
                  <a:txBody>
                    <a:bodyPr/>
                    <a:lstStyle/>
                    <a:p>
                      <a:r>
                        <a:rPr lang="en-US" altLang="zh-CN" dirty="0"/>
                        <a:t>Watch all resources of a kind (deprecated in 1.11)</a:t>
                      </a:r>
                      <a:endParaRPr lang="zh-CN" altLang="en-US" dirty="0"/>
                    </a:p>
                  </a:txBody>
                  <a:tcPr/>
                </a:tc>
                <a:extLst>
                  <a:ext uri="{0D108BD9-81ED-4DB2-BD59-A6C34878D82A}">
                    <a16:rowId xmlns:a16="http://schemas.microsoft.com/office/drawing/2014/main" val="2440991904"/>
                  </a:ext>
                </a:extLst>
              </a:tr>
              <a:tr h="421577">
                <a:tc>
                  <a:txBody>
                    <a:bodyPr/>
                    <a:lstStyle/>
                    <a:p>
                      <a:r>
                        <a:rPr lang="en-US" altLang="zh-CN" dirty="0">
                          <a:latin typeface="Times New Roman" panose="02020603050405020304" pitchFamily="18" charset="0"/>
                          <a:cs typeface="Times New Roman" panose="02020603050405020304" pitchFamily="18" charset="0"/>
                        </a:rPr>
                        <a:t>CONNECT</a:t>
                      </a:r>
                      <a:endParaRPr lang="zh-CN" altLang="en-US" dirty="0"/>
                    </a:p>
                  </a:txBody>
                  <a:tcPr/>
                </a:tc>
                <a:tc>
                  <a:txBody>
                    <a:bodyPr/>
                    <a:lstStyle/>
                    <a:p>
                      <a:endParaRPr lang="zh-CN" altLang="en-US" dirty="0"/>
                    </a:p>
                  </a:txBody>
                  <a:tcPr/>
                </a:tc>
                <a:extLst>
                  <a:ext uri="{0D108BD9-81ED-4DB2-BD59-A6C34878D82A}">
                    <a16:rowId xmlns:a16="http://schemas.microsoft.com/office/drawing/2014/main" val="1479831283"/>
                  </a:ext>
                </a:extLst>
              </a:tr>
            </a:tbl>
          </a:graphicData>
        </a:graphic>
      </p:graphicFrame>
    </p:spTree>
    <p:extLst>
      <p:ext uri="{BB962C8B-B14F-4D97-AF65-F5344CB8AC3E}">
        <p14:creationId xmlns:p14="http://schemas.microsoft.com/office/powerpoint/2010/main" val="2942138143"/>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10BDB7C-4A57-FF49-8550-C6328365FD92}"/>
              </a:ext>
            </a:extLst>
          </p:cNvPr>
          <p:cNvSpPr txBox="1"/>
          <p:nvPr/>
        </p:nvSpPr>
        <p:spPr>
          <a:xfrm>
            <a:off x="0" y="0"/>
            <a:ext cx="5818909" cy="523220"/>
          </a:xfrm>
          <a:prstGeom prst="rect">
            <a:avLst/>
          </a:prstGeom>
          <a:noFill/>
        </p:spPr>
        <p:txBody>
          <a:bodyPr wrap="square" rtlCol="0">
            <a:spAutoFit/>
          </a:bodyPr>
          <a:lstStyle/>
          <a:p>
            <a:r>
              <a:rPr kumimoji="1" lang="en-US" altLang="zh-CN" sz="2800" dirty="0">
                <a:latin typeface="Times New Roman" panose="02020603050405020304" pitchFamily="18" charset="0"/>
                <a:ea typeface="FangSong" panose="02010609060101010101" pitchFamily="49" charset="-122"/>
                <a:cs typeface="Times New Roman" panose="02020603050405020304" pitchFamily="18" charset="0"/>
              </a:rPr>
              <a:t>Kubernetes</a:t>
            </a:r>
            <a:r>
              <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2800" dirty="0">
                <a:latin typeface="Times New Roman" panose="02020603050405020304" pitchFamily="18" charset="0"/>
                <a:ea typeface="FangSong" panose="02010609060101010101" pitchFamily="49" charset="-122"/>
                <a:cs typeface="Times New Roman" panose="02020603050405020304" pitchFamily="18" charset="0"/>
              </a:rPr>
              <a:t>API</a:t>
            </a:r>
            <a:r>
              <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2800" dirty="0">
                <a:latin typeface="Times New Roman" panose="02020603050405020304" pitchFamily="18" charset="0"/>
                <a:ea typeface="FangSong" panose="02010609060101010101" pitchFamily="49" charset="-122"/>
                <a:cs typeface="Times New Roman" panose="02020603050405020304" pitchFamily="18" charset="0"/>
              </a:rPr>
              <a:t>Group &amp; Version</a:t>
            </a:r>
            <a:endPar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endParaRPr>
          </a:p>
        </p:txBody>
      </p:sp>
      <p:sp>
        <p:nvSpPr>
          <p:cNvPr id="3" name="矩形 2">
            <a:extLst>
              <a:ext uri="{FF2B5EF4-FFF2-40B4-BE49-F238E27FC236}">
                <a16:creationId xmlns:a16="http://schemas.microsoft.com/office/drawing/2014/main" id="{D0E0C1D5-70AF-8844-AB38-8AB0C798D20E}"/>
              </a:ext>
            </a:extLst>
          </p:cNvPr>
          <p:cNvSpPr/>
          <p:nvPr/>
        </p:nvSpPr>
        <p:spPr>
          <a:xfrm>
            <a:off x="1330036" y="1809479"/>
            <a:ext cx="9531927" cy="923330"/>
          </a:xfrm>
          <a:prstGeom prst="rect">
            <a:avLst/>
          </a:prstGeom>
        </p:spPr>
        <p:txBody>
          <a:bodyPr wrap="square">
            <a:spAutoFit/>
          </a:bodyPr>
          <a:lstStyle/>
          <a:p>
            <a:r>
              <a:rPr lang="en-US" altLang="zh-CN" dirty="0">
                <a:solidFill>
                  <a:srgbClr val="000000"/>
                </a:solidFill>
                <a:latin typeface="Times New Roman" panose="02020603050405020304" pitchFamily="18" charset="0"/>
                <a:ea typeface="FangSong" panose="02010609060101010101" pitchFamily="49" charset="-122"/>
                <a:cs typeface="Times New Roman" panose="02020603050405020304" pitchFamily="18" charset="0"/>
              </a:rPr>
              <a:t>API</a:t>
            </a:r>
            <a:r>
              <a:rPr lang="zh-CN" altLang="en-US" dirty="0">
                <a:solidFill>
                  <a:srgbClr val="000000"/>
                </a:solidFill>
                <a:latin typeface="Times New Roman" panose="02020603050405020304" pitchFamily="18" charset="0"/>
                <a:ea typeface="FangSong" panose="02010609060101010101" pitchFamily="49" charset="-122"/>
                <a:cs typeface="Times New Roman" panose="02020603050405020304" pitchFamily="18" charset="0"/>
              </a:rPr>
              <a:t>资源通过其</a:t>
            </a:r>
            <a:r>
              <a:rPr lang="en-US" altLang="zh-CN" dirty="0">
                <a:solidFill>
                  <a:srgbClr val="000000"/>
                </a:solidFill>
                <a:latin typeface="Times New Roman" panose="02020603050405020304" pitchFamily="18" charset="0"/>
                <a:ea typeface="FangSong" panose="02010609060101010101" pitchFamily="49" charset="-122"/>
                <a:cs typeface="Times New Roman" panose="02020603050405020304" pitchFamily="18" charset="0"/>
              </a:rPr>
              <a:t>API</a:t>
            </a:r>
            <a:r>
              <a:rPr lang="zh-CN" altLang="en-US" dirty="0">
                <a:solidFill>
                  <a:srgbClr val="000000"/>
                </a:solidFill>
                <a:latin typeface="Times New Roman" panose="02020603050405020304" pitchFamily="18" charset="0"/>
                <a:ea typeface="FangSong" panose="02010609060101010101" pitchFamily="49" charset="-122"/>
                <a:cs typeface="Times New Roman" panose="02020603050405020304" pitchFamily="18" charset="0"/>
              </a:rPr>
              <a:t>组，资源类型，命名空间和名称来区分。</a:t>
            </a:r>
            <a:r>
              <a:rPr lang="en-US" altLang="zh-CN" dirty="0">
                <a:solidFill>
                  <a:srgbClr val="000000"/>
                </a:solidFill>
                <a:latin typeface="Times New Roman" panose="02020603050405020304" pitchFamily="18" charset="0"/>
                <a:ea typeface="FangSong" panose="02010609060101010101" pitchFamily="49" charset="-122"/>
                <a:cs typeface="Times New Roman" panose="02020603050405020304" pitchFamily="18" charset="0"/>
              </a:rPr>
              <a:t>Kubernetes</a:t>
            </a:r>
            <a:r>
              <a:rPr lang="zh-CN" altLang="en-US" dirty="0">
                <a:solidFill>
                  <a:srgbClr val="000000"/>
                </a:solidFill>
                <a:latin typeface="Times New Roman" panose="02020603050405020304" pitchFamily="18" charset="0"/>
                <a:ea typeface="FangSong" panose="02010609060101010101" pitchFamily="49" charset="-122"/>
                <a:cs typeface="Times New Roman" panose="02020603050405020304" pitchFamily="18" charset="0"/>
              </a:rPr>
              <a:t> </a:t>
            </a:r>
            <a:r>
              <a:rPr lang="en-US" altLang="zh-CN" dirty="0">
                <a:solidFill>
                  <a:srgbClr val="000000"/>
                </a:solidFill>
                <a:latin typeface="Times New Roman" panose="02020603050405020304" pitchFamily="18" charset="0"/>
                <a:ea typeface="FangSong" panose="02010609060101010101" pitchFamily="49" charset="-122"/>
                <a:cs typeface="Times New Roman" panose="02020603050405020304" pitchFamily="18" charset="0"/>
              </a:rPr>
              <a:t>APIServer</a:t>
            </a:r>
            <a:r>
              <a:rPr lang="zh-CN" altLang="en-US" dirty="0">
                <a:solidFill>
                  <a:srgbClr val="000000"/>
                </a:solidFill>
                <a:latin typeface="Times New Roman" panose="02020603050405020304" pitchFamily="18" charset="0"/>
                <a:ea typeface="FangSong" panose="02010609060101010101" pitchFamily="49" charset="-122"/>
                <a:cs typeface="Times New Roman" panose="02020603050405020304" pitchFamily="18" charset="0"/>
              </a:rPr>
              <a:t> 透明地处理</a:t>
            </a:r>
            <a:r>
              <a:rPr lang="en-US" altLang="zh-CN" dirty="0">
                <a:solidFill>
                  <a:srgbClr val="000000"/>
                </a:solidFill>
                <a:latin typeface="Times New Roman" panose="02020603050405020304" pitchFamily="18" charset="0"/>
                <a:ea typeface="FangSong" panose="02010609060101010101" pitchFamily="49" charset="-122"/>
                <a:cs typeface="Times New Roman" panose="02020603050405020304" pitchFamily="18" charset="0"/>
              </a:rPr>
              <a:t>API Version</a:t>
            </a:r>
            <a:r>
              <a:rPr lang="zh-CN" altLang="en-US" dirty="0">
                <a:solidFill>
                  <a:srgbClr val="000000"/>
                </a:solidFill>
                <a:latin typeface="Times New Roman" panose="02020603050405020304" pitchFamily="18" charset="0"/>
                <a:ea typeface="FangSong" panose="02010609060101010101" pitchFamily="49" charset="-122"/>
                <a:cs typeface="Times New Roman" panose="02020603050405020304" pitchFamily="18" charset="0"/>
              </a:rPr>
              <a:t>之间的转换：所有不同版本实际上是相同持久数据的表示。 </a:t>
            </a:r>
            <a:r>
              <a:rPr lang="en-US" altLang="zh-CN" dirty="0">
                <a:solidFill>
                  <a:srgbClr val="000000"/>
                </a:solidFill>
                <a:latin typeface="Times New Roman" panose="02020603050405020304" pitchFamily="18" charset="0"/>
                <a:ea typeface="FangSong" panose="02010609060101010101" pitchFamily="49" charset="-122"/>
                <a:cs typeface="Times New Roman" panose="02020603050405020304" pitchFamily="18" charset="0"/>
              </a:rPr>
              <a:t>APIServer</a:t>
            </a:r>
            <a:r>
              <a:rPr lang="zh-CN" altLang="en-US" dirty="0">
                <a:solidFill>
                  <a:srgbClr val="000000"/>
                </a:solidFill>
                <a:latin typeface="Times New Roman" panose="02020603050405020304" pitchFamily="18" charset="0"/>
                <a:ea typeface="FangSong" panose="02010609060101010101" pitchFamily="49" charset="-122"/>
                <a:cs typeface="Times New Roman" panose="02020603050405020304" pitchFamily="18" charset="0"/>
              </a:rPr>
              <a:t>可以通过多个</a:t>
            </a:r>
            <a:r>
              <a:rPr lang="en-US" altLang="zh-CN" dirty="0">
                <a:solidFill>
                  <a:srgbClr val="000000"/>
                </a:solidFill>
                <a:latin typeface="Times New Roman" panose="02020603050405020304" pitchFamily="18" charset="0"/>
                <a:ea typeface="FangSong" panose="02010609060101010101" pitchFamily="49" charset="-122"/>
                <a:cs typeface="Times New Roman" panose="02020603050405020304" pitchFamily="18" charset="0"/>
              </a:rPr>
              <a:t>API Version</a:t>
            </a:r>
            <a:r>
              <a:rPr lang="zh-CN" altLang="en-US" dirty="0">
                <a:solidFill>
                  <a:srgbClr val="000000"/>
                </a:solidFill>
                <a:latin typeface="Times New Roman" panose="02020603050405020304" pitchFamily="18" charset="0"/>
                <a:ea typeface="FangSong" panose="02010609060101010101" pitchFamily="49" charset="-122"/>
                <a:cs typeface="Times New Roman" panose="02020603050405020304" pitchFamily="18" charset="0"/>
              </a:rPr>
              <a:t>提供相同的基础数据。</a:t>
            </a:r>
            <a:endParaRPr lang="zh-CN" altLang="en-US" dirty="0">
              <a:latin typeface="Times New Roman" panose="02020603050405020304" pitchFamily="18" charset="0"/>
              <a:ea typeface="FangSong"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15FBFB36-841D-EF4B-91F9-15000BDC4CD3}"/>
              </a:ext>
            </a:extLst>
          </p:cNvPr>
          <p:cNvSpPr txBox="1"/>
          <p:nvPr/>
        </p:nvSpPr>
        <p:spPr>
          <a:xfrm>
            <a:off x="1070264" y="1080911"/>
            <a:ext cx="1506681" cy="461665"/>
          </a:xfrm>
          <a:prstGeom prst="rect">
            <a:avLst/>
          </a:prstGeom>
          <a:noFill/>
        </p:spPr>
        <p:txBody>
          <a:bodyPr wrap="square" rtlCol="0">
            <a:spAutoFit/>
          </a:bodyPr>
          <a:lstStyle/>
          <a:p>
            <a:r>
              <a:rPr kumimoji="1" lang="zh-CN" altLang="en-US" sz="2400" b="1" dirty="0">
                <a:latin typeface="FangSong" panose="02010609060101010101" pitchFamily="49" charset="-122"/>
                <a:ea typeface="FangSong" panose="02010609060101010101" pitchFamily="49" charset="-122"/>
              </a:rPr>
              <a:t>设计特性</a:t>
            </a:r>
          </a:p>
        </p:txBody>
      </p:sp>
      <p:sp>
        <p:nvSpPr>
          <p:cNvPr id="6" name="矩形 5">
            <a:extLst>
              <a:ext uri="{FF2B5EF4-FFF2-40B4-BE49-F238E27FC236}">
                <a16:creationId xmlns:a16="http://schemas.microsoft.com/office/drawing/2014/main" id="{1FBA89A1-6A0D-B943-BEFD-4866FA1CF0A8}"/>
              </a:ext>
            </a:extLst>
          </p:cNvPr>
          <p:cNvSpPr/>
          <p:nvPr/>
        </p:nvSpPr>
        <p:spPr>
          <a:xfrm>
            <a:off x="1330036" y="4125192"/>
            <a:ext cx="9445337" cy="646331"/>
          </a:xfrm>
          <a:prstGeom prst="rect">
            <a:avLst/>
          </a:prstGeom>
        </p:spPr>
        <p:txBody>
          <a:bodyPr wrap="square">
            <a:spAutoFit/>
          </a:bodyPr>
          <a:lstStyle/>
          <a:p>
            <a:r>
              <a:rPr lang="zh-CN" altLang="en-US" dirty="0">
                <a:solidFill>
                  <a:srgbClr val="000000"/>
                </a:solidFill>
                <a:latin typeface="Times New Roman" panose="02020603050405020304" pitchFamily="18" charset="0"/>
                <a:ea typeface="FangSong" panose="02010609060101010101" pitchFamily="49" charset="-122"/>
                <a:cs typeface="Times New Roman" panose="02020603050405020304" pitchFamily="18" charset="0"/>
              </a:rPr>
              <a:t>假设对于同一资源有两个</a:t>
            </a:r>
            <a:r>
              <a:rPr lang="en-US" altLang="zh-CN" dirty="0">
                <a:solidFill>
                  <a:srgbClr val="000000"/>
                </a:solidFill>
                <a:latin typeface="Times New Roman" panose="02020603050405020304" pitchFamily="18" charset="0"/>
                <a:ea typeface="FangSong" panose="02010609060101010101" pitchFamily="49" charset="-122"/>
                <a:cs typeface="Times New Roman" panose="02020603050405020304" pitchFamily="18" charset="0"/>
              </a:rPr>
              <a:t>API</a:t>
            </a:r>
            <a:r>
              <a:rPr lang="zh-CN" altLang="en-US" dirty="0">
                <a:solidFill>
                  <a:srgbClr val="000000"/>
                </a:solidFill>
                <a:latin typeface="Times New Roman" panose="02020603050405020304" pitchFamily="18" charset="0"/>
                <a:ea typeface="FangSong" panose="02010609060101010101" pitchFamily="49" charset="-122"/>
                <a:cs typeface="Times New Roman" panose="02020603050405020304" pitchFamily="18" charset="0"/>
              </a:rPr>
              <a:t>版本，即</a:t>
            </a:r>
            <a:r>
              <a:rPr lang="en-US" altLang="zh-CN" dirty="0">
                <a:solidFill>
                  <a:srgbClr val="000000"/>
                </a:solidFill>
                <a:latin typeface="Times New Roman" panose="02020603050405020304" pitchFamily="18" charset="0"/>
                <a:ea typeface="FangSong" panose="02010609060101010101" pitchFamily="49" charset="-122"/>
                <a:cs typeface="Times New Roman" panose="02020603050405020304" pitchFamily="18" charset="0"/>
              </a:rPr>
              <a:t>v1</a:t>
            </a:r>
            <a:r>
              <a:rPr lang="zh-CN" altLang="en-US" dirty="0">
                <a:solidFill>
                  <a:srgbClr val="000000"/>
                </a:solidFill>
                <a:latin typeface="Times New Roman" panose="02020603050405020304" pitchFamily="18" charset="0"/>
                <a:ea typeface="FangSong" panose="02010609060101010101" pitchFamily="49" charset="-122"/>
                <a:cs typeface="Times New Roman" panose="02020603050405020304" pitchFamily="18" charset="0"/>
              </a:rPr>
              <a:t>和</a:t>
            </a:r>
            <a:r>
              <a:rPr lang="en-US" altLang="zh-CN" dirty="0">
                <a:solidFill>
                  <a:srgbClr val="000000"/>
                </a:solidFill>
                <a:latin typeface="Times New Roman" panose="02020603050405020304" pitchFamily="18" charset="0"/>
                <a:ea typeface="FangSong" panose="02010609060101010101" pitchFamily="49" charset="-122"/>
                <a:cs typeface="Times New Roman" panose="02020603050405020304" pitchFamily="18" charset="0"/>
              </a:rPr>
              <a:t>v1beta1</a:t>
            </a:r>
            <a:r>
              <a:rPr lang="zh-CN" altLang="en-US" dirty="0">
                <a:solidFill>
                  <a:srgbClr val="000000"/>
                </a:solidFill>
                <a:latin typeface="Times New Roman" panose="02020603050405020304" pitchFamily="18" charset="0"/>
                <a:ea typeface="FangSong" panose="02010609060101010101" pitchFamily="49" charset="-122"/>
                <a:cs typeface="Times New Roman" panose="02020603050405020304" pitchFamily="18" charset="0"/>
              </a:rPr>
              <a:t>。如果最初使用其</a:t>
            </a:r>
            <a:r>
              <a:rPr lang="en-US" altLang="zh-CN" dirty="0">
                <a:solidFill>
                  <a:srgbClr val="000000"/>
                </a:solidFill>
                <a:latin typeface="Times New Roman" panose="02020603050405020304" pitchFamily="18" charset="0"/>
                <a:ea typeface="FangSong" panose="02010609060101010101" pitchFamily="49" charset="-122"/>
                <a:cs typeface="Times New Roman" panose="02020603050405020304" pitchFamily="18" charset="0"/>
              </a:rPr>
              <a:t>API</a:t>
            </a:r>
            <a:r>
              <a:rPr lang="zh-CN" altLang="en-US" dirty="0">
                <a:solidFill>
                  <a:srgbClr val="000000"/>
                </a:solidFill>
                <a:latin typeface="Times New Roman" panose="02020603050405020304" pitchFamily="18" charset="0"/>
                <a:ea typeface="FangSong" panose="02010609060101010101" pitchFamily="49" charset="-122"/>
                <a:cs typeface="Times New Roman" panose="02020603050405020304" pitchFamily="18" charset="0"/>
              </a:rPr>
              <a:t>的</a:t>
            </a:r>
            <a:r>
              <a:rPr lang="en-US" altLang="zh-CN" dirty="0">
                <a:solidFill>
                  <a:srgbClr val="000000"/>
                </a:solidFill>
                <a:latin typeface="Times New Roman" panose="02020603050405020304" pitchFamily="18" charset="0"/>
                <a:ea typeface="FangSong" panose="02010609060101010101" pitchFamily="49" charset="-122"/>
                <a:cs typeface="Times New Roman" panose="02020603050405020304" pitchFamily="18" charset="0"/>
              </a:rPr>
              <a:t>v1beta1</a:t>
            </a:r>
            <a:r>
              <a:rPr lang="zh-CN" altLang="en-US" dirty="0">
                <a:solidFill>
                  <a:srgbClr val="000000"/>
                </a:solidFill>
                <a:latin typeface="Times New Roman" panose="02020603050405020304" pitchFamily="18" charset="0"/>
                <a:ea typeface="FangSong" panose="02010609060101010101" pitchFamily="49" charset="-122"/>
                <a:cs typeface="Times New Roman" panose="02020603050405020304" pitchFamily="18" charset="0"/>
              </a:rPr>
              <a:t>版本创建了对象，则以后可以使用</a:t>
            </a:r>
            <a:r>
              <a:rPr lang="en-US" altLang="zh-CN" dirty="0">
                <a:solidFill>
                  <a:srgbClr val="000000"/>
                </a:solidFill>
                <a:latin typeface="Times New Roman" panose="02020603050405020304" pitchFamily="18" charset="0"/>
                <a:ea typeface="FangSong" panose="02010609060101010101" pitchFamily="49" charset="-122"/>
                <a:cs typeface="Times New Roman" panose="02020603050405020304" pitchFamily="18" charset="0"/>
              </a:rPr>
              <a:t>v1beta1</a:t>
            </a:r>
            <a:r>
              <a:rPr lang="zh-CN" altLang="en-US" dirty="0">
                <a:solidFill>
                  <a:srgbClr val="000000"/>
                </a:solidFill>
                <a:latin typeface="Times New Roman" panose="02020603050405020304" pitchFamily="18" charset="0"/>
                <a:ea typeface="FangSong" panose="02010609060101010101" pitchFamily="49" charset="-122"/>
                <a:cs typeface="Times New Roman" panose="02020603050405020304" pitchFamily="18" charset="0"/>
              </a:rPr>
              <a:t>或</a:t>
            </a:r>
            <a:r>
              <a:rPr lang="en-US" altLang="zh-CN" dirty="0">
                <a:solidFill>
                  <a:srgbClr val="000000"/>
                </a:solidFill>
                <a:latin typeface="Times New Roman" panose="02020603050405020304" pitchFamily="18" charset="0"/>
                <a:ea typeface="FangSong" panose="02010609060101010101" pitchFamily="49" charset="-122"/>
                <a:cs typeface="Times New Roman" panose="02020603050405020304" pitchFamily="18" charset="0"/>
              </a:rPr>
              <a:t>v1 API</a:t>
            </a:r>
            <a:r>
              <a:rPr lang="zh-CN" altLang="en-US" dirty="0">
                <a:solidFill>
                  <a:srgbClr val="000000"/>
                </a:solidFill>
                <a:latin typeface="Times New Roman" panose="02020603050405020304" pitchFamily="18" charset="0"/>
                <a:ea typeface="FangSong" panose="02010609060101010101" pitchFamily="49" charset="-122"/>
                <a:cs typeface="Times New Roman" panose="02020603050405020304" pitchFamily="18" charset="0"/>
              </a:rPr>
              <a:t>版本读取，更新或删除该对象。</a:t>
            </a:r>
            <a:endParaRPr lang="zh-CN" altLang="en-US" dirty="0">
              <a:latin typeface="Times New Roman" panose="02020603050405020304" pitchFamily="18" charset="0"/>
              <a:ea typeface="FangSong" panose="02010609060101010101"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AE7034E9-7627-994E-9094-6535892A5D12}"/>
              </a:ext>
            </a:extLst>
          </p:cNvPr>
          <p:cNvSpPr txBox="1"/>
          <p:nvPr/>
        </p:nvSpPr>
        <p:spPr>
          <a:xfrm>
            <a:off x="1070264" y="3521333"/>
            <a:ext cx="893618" cy="461665"/>
          </a:xfrm>
          <a:prstGeom prst="rect">
            <a:avLst/>
          </a:prstGeom>
          <a:noFill/>
        </p:spPr>
        <p:txBody>
          <a:bodyPr wrap="square" rtlCol="0">
            <a:spAutoFit/>
          </a:bodyPr>
          <a:lstStyle/>
          <a:p>
            <a:r>
              <a:rPr kumimoji="1" lang="zh-CN" altLang="en-US" sz="2400" b="1" dirty="0">
                <a:latin typeface="FangSong" panose="02010609060101010101" pitchFamily="49" charset="-122"/>
                <a:ea typeface="FangSong" panose="02010609060101010101" pitchFamily="49" charset="-122"/>
              </a:rPr>
              <a:t>举例</a:t>
            </a:r>
          </a:p>
        </p:txBody>
      </p:sp>
    </p:spTree>
    <p:extLst>
      <p:ext uri="{BB962C8B-B14F-4D97-AF65-F5344CB8AC3E}">
        <p14:creationId xmlns:p14="http://schemas.microsoft.com/office/powerpoint/2010/main" val="1725380949"/>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10BDB7C-4A57-FF49-8550-C6328365FD92}"/>
              </a:ext>
            </a:extLst>
          </p:cNvPr>
          <p:cNvSpPr txBox="1"/>
          <p:nvPr/>
        </p:nvSpPr>
        <p:spPr>
          <a:xfrm>
            <a:off x="0" y="0"/>
            <a:ext cx="5818909" cy="523220"/>
          </a:xfrm>
          <a:prstGeom prst="rect">
            <a:avLst/>
          </a:prstGeom>
          <a:noFill/>
        </p:spPr>
        <p:txBody>
          <a:bodyPr wrap="square" rtlCol="0">
            <a:spAutoFit/>
          </a:bodyPr>
          <a:lstStyle/>
          <a:p>
            <a:r>
              <a:rPr kumimoji="1" lang="en-US" altLang="zh-CN" sz="2800" dirty="0">
                <a:latin typeface="Times New Roman" panose="02020603050405020304" pitchFamily="18" charset="0"/>
                <a:ea typeface="FangSong" panose="02010609060101010101" pitchFamily="49" charset="-122"/>
                <a:cs typeface="Times New Roman" panose="02020603050405020304" pitchFamily="18" charset="0"/>
              </a:rPr>
              <a:t>Kubernetes</a:t>
            </a:r>
            <a:r>
              <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2800" dirty="0">
                <a:latin typeface="Times New Roman" panose="02020603050405020304" pitchFamily="18" charset="0"/>
                <a:ea typeface="FangSong" panose="02010609060101010101" pitchFamily="49" charset="-122"/>
                <a:cs typeface="Times New Roman" panose="02020603050405020304" pitchFamily="18" charset="0"/>
              </a:rPr>
              <a:t>API</a:t>
            </a:r>
            <a:r>
              <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2800" dirty="0">
                <a:latin typeface="Times New Roman" panose="02020603050405020304" pitchFamily="18" charset="0"/>
                <a:ea typeface="FangSong" panose="02010609060101010101" pitchFamily="49" charset="-122"/>
                <a:cs typeface="Times New Roman" panose="02020603050405020304" pitchFamily="18" charset="0"/>
              </a:rPr>
              <a:t>Group</a:t>
            </a:r>
            <a:endParaRPr kumimoji="1" lang="zh-CN" altLang="en-US" sz="2800" dirty="0">
              <a:latin typeface="Times New Roman" panose="02020603050405020304" pitchFamily="18" charset="0"/>
              <a:ea typeface="FangSong"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89507B5F-980B-8741-9DD1-41B2AC8CD390}"/>
              </a:ext>
            </a:extLst>
          </p:cNvPr>
          <p:cNvSpPr txBox="1"/>
          <p:nvPr/>
        </p:nvSpPr>
        <p:spPr>
          <a:xfrm>
            <a:off x="1631373" y="482703"/>
            <a:ext cx="6535881" cy="374073"/>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API groups make it easier to extend the Kubernetes API</a:t>
            </a:r>
            <a:endParaRPr kumimoji="1" lang="zh-CN" altLang="en-US" i="1" dirty="0">
              <a:latin typeface="Times New Roman" panose="02020603050405020304" pitchFamily="18" charset="0"/>
              <a:cs typeface="Times New Roman" panose="02020603050405020304" pitchFamily="18" charset="0"/>
            </a:endParaRPr>
          </a:p>
        </p:txBody>
      </p:sp>
      <p:graphicFrame>
        <p:nvGraphicFramePr>
          <p:cNvPr id="7" name="表格 7">
            <a:extLst>
              <a:ext uri="{FF2B5EF4-FFF2-40B4-BE49-F238E27FC236}">
                <a16:creationId xmlns:a16="http://schemas.microsoft.com/office/drawing/2014/main" id="{D70F895D-41D2-F446-85CB-36CE0C01E7ED}"/>
              </a:ext>
            </a:extLst>
          </p:cNvPr>
          <p:cNvGraphicFramePr>
            <a:graphicFrameLocks noGrp="1"/>
          </p:cNvGraphicFramePr>
          <p:nvPr>
            <p:extLst>
              <p:ext uri="{D42A27DB-BD31-4B8C-83A1-F6EECF244321}">
                <p14:modId xmlns:p14="http://schemas.microsoft.com/office/powerpoint/2010/main" val="951395167"/>
              </p:ext>
            </p:extLst>
          </p:nvPr>
        </p:nvGraphicFramePr>
        <p:xfrm>
          <a:off x="1646959" y="1323340"/>
          <a:ext cx="8343900" cy="4211320"/>
        </p:xfrm>
        <a:graphic>
          <a:graphicData uri="http://schemas.openxmlformats.org/drawingml/2006/table">
            <a:tbl>
              <a:tblPr firstRow="1" bandRow="1">
                <a:tableStyleId>{5C22544A-7EE6-4342-B048-85BDC9FD1C3A}</a:tableStyleId>
              </a:tblPr>
              <a:tblGrid>
                <a:gridCol w="1718554">
                  <a:extLst>
                    <a:ext uri="{9D8B030D-6E8A-4147-A177-3AD203B41FA5}">
                      <a16:colId xmlns:a16="http://schemas.microsoft.com/office/drawing/2014/main" val="582085423"/>
                    </a:ext>
                  </a:extLst>
                </a:gridCol>
                <a:gridCol w="2604064">
                  <a:extLst>
                    <a:ext uri="{9D8B030D-6E8A-4147-A177-3AD203B41FA5}">
                      <a16:colId xmlns:a16="http://schemas.microsoft.com/office/drawing/2014/main" val="195283158"/>
                    </a:ext>
                  </a:extLst>
                </a:gridCol>
                <a:gridCol w="4021282">
                  <a:extLst>
                    <a:ext uri="{9D8B030D-6E8A-4147-A177-3AD203B41FA5}">
                      <a16:colId xmlns:a16="http://schemas.microsoft.com/office/drawing/2014/main" val="1362880355"/>
                    </a:ext>
                  </a:extLst>
                </a:gridCol>
              </a:tblGrid>
              <a:tr h="0">
                <a:tc>
                  <a:txBody>
                    <a:bodyPr/>
                    <a:lstStyle/>
                    <a:p>
                      <a:endParaRPr lang="zh-CN" altLang="en-US">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Core</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sz="1800" b="0" i="0" kern="1200" dirty="0">
                          <a:solidFill>
                            <a:schemeClr val="lt1"/>
                          </a:solidFill>
                          <a:effectLst/>
                          <a:latin typeface="Times New Roman" panose="02020603050405020304" pitchFamily="18" charset="0"/>
                          <a:ea typeface="+mn-ea"/>
                          <a:cs typeface="Times New Roman" panose="02020603050405020304" pitchFamily="18" charset="0"/>
                        </a:rPr>
                        <a:t> Named Groups</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2096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Path</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latin typeface="Times New Roman" panose="02020603050405020304" pitchFamily="18" charset="0"/>
                          <a:cs typeface="Times New Roman" panose="02020603050405020304" pitchFamily="18" charset="0"/>
                        </a:rPr>
                        <a:t>/api/v1/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/apis</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0415823"/>
                  </a:ext>
                </a:extLst>
              </a:tr>
              <a:tr h="1567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Spec</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Times New Roman" panose="02020603050405020304" pitchFamily="18" charset="0"/>
                          <a:ea typeface="+mn-ea"/>
                          <a:cs typeface="Times New Roman" panose="02020603050405020304" pitchFamily="18" charset="0"/>
                        </a:rPr>
                        <a:t>apiVersion: v1</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Times New Roman" panose="02020603050405020304" pitchFamily="18" charset="0"/>
                          <a:ea typeface="+mn-ea"/>
                          <a:cs typeface="Times New Roman" panose="02020603050405020304" pitchFamily="18" charset="0"/>
                        </a:rPr>
                        <a:t>apiVersion: batch/v1</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55749711"/>
                  </a:ext>
                </a:extLst>
              </a:tr>
              <a:tr h="370840">
                <a:tc>
                  <a:txBody>
                    <a:bodyPr/>
                    <a:lstStyle/>
                    <a:p>
                      <a:r>
                        <a:rPr lang="en-US" altLang="zh-CN" dirty="0">
                          <a:latin typeface="Times New Roman" panose="02020603050405020304" pitchFamily="18" charset="0"/>
                          <a:cs typeface="Times New Roman" panose="02020603050405020304" pitchFamily="18" charset="0"/>
                        </a:rPr>
                        <a:t>Resources</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bindings, componentstatuses, configmaps, endpoints, events, limitranges, namespaces, nodes, persistentvolumeclaims, persistentvolumes, pods</a:t>
                      </a:r>
                    </a:p>
                    <a:p>
                      <a:r>
                        <a:rPr lang="en-US" altLang="zh-CN" dirty="0">
                          <a:latin typeface="Times New Roman" panose="02020603050405020304" pitchFamily="18" charset="0"/>
                          <a:cs typeface="Times New Roman" panose="02020603050405020304" pitchFamily="18" charset="0"/>
                        </a:rPr>
                        <a:t>podtemplates, replicationcontrollers, resourcequotas, secrets,</a:t>
                      </a:r>
                    </a:p>
                    <a:p>
                      <a:r>
                        <a:rPr lang="en-US" altLang="zh-CN" dirty="0">
                          <a:latin typeface="Times New Roman" panose="02020603050405020304" pitchFamily="18" charset="0"/>
                          <a:cs typeface="Times New Roman" panose="02020603050405020304" pitchFamily="18" charset="0"/>
                        </a:rPr>
                        <a:t>Serviceaccounts, services</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daemonsets, </a:t>
                      </a:r>
                    </a:p>
                    <a:p>
                      <a:r>
                        <a:rPr lang="en-US" altLang="zh-CN" dirty="0">
                          <a:latin typeface="Times New Roman" panose="02020603050405020304" pitchFamily="18" charset="0"/>
                          <a:cs typeface="Times New Roman" panose="02020603050405020304" pitchFamily="18" charset="0"/>
                        </a:rPr>
                        <a:t>deployments, </a:t>
                      </a:r>
                    </a:p>
                    <a:p>
                      <a:r>
                        <a:rPr lang="en-US" altLang="zh-CN" dirty="0">
                          <a:latin typeface="Times New Roman" panose="02020603050405020304" pitchFamily="18" charset="0"/>
                          <a:cs typeface="Times New Roman" panose="02020603050405020304" pitchFamily="18" charset="0"/>
                        </a:rPr>
                        <a:t>replicasets,</a:t>
                      </a:r>
                    </a:p>
                    <a:p>
                      <a:r>
                        <a:rPr lang="en-US" altLang="zh-CN" dirty="0">
                          <a:latin typeface="Times New Roman" panose="02020603050405020304" pitchFamily="18" charset="0"/>
                          <a:cs typeface="Times New Roman" panose="02020603050405020304" pitchFamily="18" charset="0"/>
                        </a:rPr>
                        <a:t>statefulsets, </a:t>
                      </a:r>
                    </a:p>
                    <a:p>
                      <a:r>
                        <a:rPr lang="en-US" altLang="zh-CN" dirty="0">
                          <a:latin typeface="Times New Roman" panose="02020603050405020304" pitchFamily="18" charset="0"/>
                          <a:cs typeface="Times New Roman" panose="02020603050405020304" pitchFamily="18" charset="0"/>
                        </a:rPr>
                        <a:t>cronjobs,</a:t>
                      </a:r>
                    </a:p>
                    <a:p>
                      <a:r>
                        <a:rPr lang="en-US" altLang="zh-CN" dirty="0">
                          <a:latin typeface="Times New Roman" panose="02020603050405020304" pitchFamily="18" charset="0"/>
                          <a:cs typeface="Times New Roman" panose="02020603050405020304" pitchFamily="18" charset="0"/>
                        </a:rPr>
                        <a:t>jobs, </a:t>
                      </a:r>
                    </a:p>
                    <a:p>
                      <a:r>
                        <a:rPr lang="en-US" altLang="zh-CN" dirty="0">
                          <a:latin typeface="Times New Roman" panose="02020603050405020304" pitchFamily="18" charset="0"/>
                          <a:cs typeface="Times New Roman" panose="02020603050405020304" pitchFamily="18" charset="0"/>
                        </a:rPr>
                        <a:t>roles,</a:t>
                      </a:r>
                    </a:p>
                    <a:p>
                      <a:r>
                        <a:rPr lang="en-US" altLang="zh-CN" dirty="0">
                          <a:latin typeface="Times New Roman" panose="02020603050405020304" pitchFamily="18" charset="0"/>
                          <a:cs typeface="Times New Roman" panose="02020603050405020304" pitchFamily="18" charset="0"/>
                        </a:rPr>
                        <a:t>……</a:t>
                      </a:r>
                    </a:p>
                    <a:p>
                      <a:endParaRPr lang="en-US" altLang="zh-C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91509575"/>
                  </a:ext>
                </a:extLst>
              </a:tr>
            </a:tbl>
          </a:graphicData>
        </a:graphic>
      </p:graphicFrame>
    </p:spTree>
    <p:extLst>
      <p:ext uri="{BB962C8B-B14F-4D97-AF65-F5344CB8AC3E}">
        <p14:creationId xmlns:p14="http://schemas.microsoft.com/office/powerpoint/2010/main" val="556605321"/>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
</file>

<file path=ppt/theme/theme1.xml><?xml version="1.0" encoding="utf-8"?>
<a:theme xmlns:a="http://schemas.openxmlformats.org/drawingml/2006/main" name="Covers &amp; Branding">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nvisionDigital">
      <a:majorFont>
        <a:latin typeface="Arial"/>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模板" id="{8397B49C-7546-422B-A1FA-7EC797565F0A}" vid="{0225E3EF-4971-4FEB-8054-CEF52CCA863A}"/>
    </a:ext>
  </a:extLst>
</a:theme>
</file>

<file path=ppt/theme/theme2.xml><?xml version="1.0" encoding="utf-8"?>
<a:theme xmlns:a="http://schemas.openxmlformats.org/drawingml/2006/main" name="Envision Digital - Light">
  <a:themeElements>
    <a:clrScheme name="EnOS">
      <a:dk1>
        <a:sysClr val="windowText" lastClr="000000"/>
      </a:dk1>
      <a:lt1>
        <a:sysClr val="window" lastClr="FFFFFF"/>
      </a:lt1>
      <a:dk2>
        <a:srgbClr val="00293A"/>
      </a:dk2>
      <a:lt2>
        <a:srgbClr val="E7E6E6"/>
      </a:lt2>
      <a:accent1>
        <a:srgbClr val="4CA8FF"/>
      </a:accent1>
      <a:accent2>
        <a:srgbClr val="01CB90"/>
      </a:accent2>
      <a:accent3>
        <a:srgbClr val="DE5145"/>
      </a:accent3>
      <a:accent4>
        <a:srgbClr val="FFC000"/>
      </a:accent4>
      <a:accent5>
        <a:srgbClr val="964FFF"/>
      </a:accent5>
      <a:accent6>
        <a:srgbClr val="DF397F"/>
      </a:accent6>
      <a:hlink>
        <a:srgbClr val="4CA8FF"/>
      </a:hlink>
      <a:folHlink>
        <a:srgbClr val="A5A5A5"/>
      </a:folHlink>
    </a:clrScheme>
    <a:fontScheme name="EnvisionDigital">
      <a:majorFont>
        <a:latin typeface="Arial"/>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模板" id="{8397B49C-7546-422B-A1FA-7EC797565F0A}" vid="{44553A7D-941F-4592-A886-7BF512994EE1}"/>
    </a:ext>
  </a:extLst>
</a:theme>
</file>

<file path=ppt/theme/theme3.xml><?xml version="1.0" encoding="utf-8"?>
<a:theme xmlns:a="http://schemas.openxmlformats.org/drawingml/2006/main" name="Envision Digital - Dark">
  <a:themeElements>
    <a:clrScheme name="EnOS">
      <a:dk1>
        <a:sysClr val="windowText" lastClr="000000"/>
      </a:dk1>
      <a:lt1>
        <a:sysClr val="window" lastClr="FFFFFF"/>
      </a:lt1>
      <a:dk2>
        <a:srgbClr val="00293A"/>
      </a:dk2>
      <a:lt2>
        <a:srgbClr val="E7E6E6"/>
      </a:lt2>
      <a:accent1>
        <a:srgbClr val="4CA8FF"/>
      </a:accent1>
      <a:accent2>
        <a:srgbClr val="01CB90"/>
      </a:accent2>
      <a:accent3>
        <a:srgbClr val="DE5145"/>
      </a:accent3>
      <a:accent4>
        <a:srgbClr val="FFC000"/>
      </a:accent4>
      <a:accent5>
        <a:srgbClr val="964FFF"/>
      </a:accent5>
      <a:accent6>
        <a:srgbClr val="DF397F"/>
      </a:accent6>
      <a:hlink>
        <a:srgbClr val="4CA8FF"/>
      </a:hlink>
      <a:folHlink>
        <a:srgbClr val="A5A5A5"/>
      </a:folHlink>
    </a:clrScheme>
    <a:fontScheme name="EnvisionDigital">
      <a:majorFont>
        <a:latin typeface="Arial"/>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模板" id="{8397B49C-7546-422B-A1FA-7EC797565F0A}" vid="{C3376C4F-65AB-4CD6-9D64-A3DF782FE7A2}"/>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文档" ma:contentTypeID="0x010100A787728E0A12824787B57AC77C428084" ma:contentTypeVersion="5" ma:contentTypeDescription="新建文档。" ma:contentTypeScope="" ma:versionID="bba2ef03bc9ba30293c2098ae00a263d">
  <xsd:schema xmlns:xsd="http://www.w3.org/2001/XMLSchema" xmlns:xs="http://www.w3.org/2001/XMLSchema" xmlns:p="http://schemas.microsoft.com/office/2006/metadata/properties" xmlns:ns2="16b4c800-04f8-4fc2-8669-1df5c666f622" targetNamespace="http://schemas.microsoft.com/office/2006/metadata/properties" ma:root="true" ma:fieldsID="15fdc1934e40465a770b02e326c221c7" ns2:_="">
    <xsd:import namespace="16b4c800-04f8-4fc2-8669-1df5c666f62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b4c800-04f8-4fc2-8669-1df5c666f6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4CE286-8EE6-4305-B5B7-54FA1E87FC36}">
  <ds:schemaRefs>
    <ds:schemaRef ds:uri="http://schemas.microsoft.com/office/infopath/2007/PartnerControls"/>
    <ds:schemaRef ds:uri="http://purl.org/dc/elements/1.1/"/>
    <ds:schemaRef ds:uri="http://purl.org/dc/terms/"/>
    <ds:schemaRef ds:uri="http://schemas.microsoft.com/office/2006/documentManagement/types"/>
    <ds:schemaRef ds:uri="16b4c800-04f8-4fc2-8669-1df5c666f622"/>
    <ds:schemaRef ds:uri="http://www.w3.org/XML/1998/namespace"/>
    <ds:schemaRef ds:uri="http://purl.org/dc/dcmitype/"/>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065F0259-7D1D-4853-8F03-894A178DE9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b4c800-04f8-4fc2-8669-1df5c666f6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EA5020-B866-4922-BDD7-B0E4773374C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495</TotalTime>
  <Words>1947</Words>
  <Application>Microsoft Macintosh PowerPoint</Application>
  <PresentationFormat>宽屏</PresentationFormat>
  <Paragraphs>249</Paragraphs>
  <Slides>26</Slides>
  <Notes>25</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26</vt:i4>
      </vt:variant>
    </vt:vector>
  </HeadingPairs>
  <TitlesOfParts>
    <vt:vector size="37" baseType="lpstr">
      <vt:lpstr>等线</vt:lpstr>
      <vt:lpstr>微软雅黑</vt:lpstr>
      <vt:lpstr>FangSong</vt:lpstr>
      <vt:lpstr>Arial</vt:lpstr>
      <vt:lpstr>Calibri</vt:lpstr>
      <vt:lpstr>Calibri Light</vt:lpstr>
      <vt:lpstr>Helvetica Neue Thin</vt:lpstr>
      <vt:lpstr>Times New Roman</vt:lpstr>
      <vt:lpstr>Covers &amp; Branding</vt:lpstr>
      <vt:lpstr>Envision Digital - Light</vt:lpstr>
      <vt:lpstr>Envision Digital - Dark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Kube-APIServer  系统架构 </vt:lpstr>
      <vt:lpstr>Kube-APIServer  - Server  </vt:lpstr>
      <vt:lpstr>Kube-APIServer  Struct Group</vt:lpstr>
      <vt:lpstr>Kube-APIServer  Struct Version</vt:lpstr>
      <vt:lpstr>Kube-APIServer  Struct  API Resource</vt:lpstr>
      <vt:lpstr>Kube-APIServer - apiVersionPriorities  </vt:lpstr>
      <vt:lpstr>Kube-APIServer - API    </vt:lpstr>
      <vt:lpstr>Kube-APIServer  - API</vt:lpstr>
      <vt:lpstr>Kube-APIServer – Upgrade</vt:lpstr>
      <vt:lpstr>Kube-APIServer – System Upgrade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Kebin Ma</dc:creator>
  <cp:lastModifiedBy>Kebin Ma</cp:lastModifiedBy>
  <cp:revision>103</cp:revision>
  <dcterms:created xsi:type="dcterms:W3CDTF">2021-03-10T07:06:02Z</dcterms:created>
  <dcterms:modified xsi:type="dcterms:W3CDTF">2021-03-11T09:18:39Z</dcterms:modified>
</cp:coreProperties>
</file>