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57" r:id="rId5"/>
    <p:sldId id="261" r:id="rId6"/>
    <p:sldId id="258" r:id="rId7"/>
    <p:sldId id="262" r:id="rId8"/>
    <p:sldId id="263" r:id="rId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60"/>
  </p:normalViewPr>
  <p:slideViewPr>
    <p:cSldViewPr snapToGrid="0">
      <p:cViewPr varScale="1">
        <p:scale>
          <a:sx n="111" d="100"/>
          <a:sy n="111" d="100"/>
        </p:scale>
        <p:origin x="13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6E54-6C93-4637-AD6D-641921FB0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C7C14E45-6A81-4B9F-9172-5627B9FF9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BCF5AE9A-E0B6-4C6A-B499-B65C7637F4DC}"/>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5" name="Footer Placeholder 4">
            <a:extLst>
              <a:ext uri="{FF2B5EF4-FFF2-40B4-BE49-F238E27FC236}">
                <a16:creationId xmlns:a16="http://schemas.microsoft.com/office/drawing/2014/main" id="{C0AFF00D-848D-4ACE-BAF2-39ABBF7B02F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EB0AAD6-822B-4A9B-83E1-341B2A857407}"/>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400012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B70B-EC7A-44C9-9E67-8EE657B2467A}"/>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BE0EBC30-5F29-4906-BE0F-B8CF523721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F93A544-B7D9-47AC-966D-34435C08E7ED}"/>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5" name="Footer Placeholder 4">
            <a:extLst>
              <a:ext uri="{FF2B5EF4-FFF2-40B4-BE49-F238E27FC236}">
                <a16:creationId xmlns:a16="http://schemas.microsoft.com/office/drawing/2014/main" id="{697D43AC-72FF-4C68-B98A-03E208F7D5E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F8529AF-E815-4C5B-A6B8-52AE07ACD930}"/>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2853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39C1B-D83C-41FC-AA58-6E04B982DE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B23E6669-1ADF-4D5B-A559-C266238EED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C7CC6DB-AFB4-442B-97FA-5CEB3DB47C53}"/>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5" name="Footer Placeholder 4">
            <a:extLst>
              <a:ext uri="{FF2B5EF4-FFF2-40B4-BE49-F238E27FC236}">
                <a16:creationId xmlns:a16="http://schemas.microsoft.com/office/drawing/2014/main" id="{B416FB70-08E8-4C61-BE67-C15EC692686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227AD9A-4792-41BE-B78F-A08D69C93676}"/>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429088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0388-B2E9-4B02-AD71-96ABE95A6AC8}"/>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20D7645-C593-4F6C-893F-FE6A9748C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160E8ED-7715-48CD-B210-F8BE0CAD89BA}"/>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5" name="Footer Placeholder 4">
            <a:extLst>
              <a:ext uri="{FF2B5EF4-FFF2-40B4-BE49-F238E27FC236}">
                <a16:creationId xmlns:a16="http://schemas.microsoft.com/office/drawing/2014/main" id="{94FF57E7-96F2-4FD9-91FB-AED3B356EA2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05B8B12-B52A-4985-AC56-1E217DE0EE3B}"/>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139378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1EA1-8640-4126-981A-27C74E285C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09A5EBF0-E528-46AB-81E2-6FE1F3D60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C36F4-B98F-4A7C-9BF9-075F9CE30FB7}"/>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5" name="Footer Placeholder 4">
            <a:extLst>
              <a:ext uri="{FF2B5EF4-FFF2-40B4-BE49-F238E27FC236}">
                <a16:creationId xmlns:a16="http://schemas.microsoft.com/office/drawing/2014/main" id="{BED5C736-5FCB-428E-93FB-D8FD283B0D6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096B281-6040-45AB-B968-F454986965E2}"/>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375636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045E-60AA-447C-BFB7-86FB52E76A5F}"/>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682EDFF-883D-429B-AF42-AB2360DC3F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A34AE02F-0835-4BC8-9FED-E5242E8A5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656A3545-6C94-41EF-9710-795558A582CB}"/>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6" name="Footer Placeholder 5">
            <a:extLst>
              <a:ext uri="{FF2B5EF4-FFF2-40B4-BE49-F238E27FC236}">
                <a16:creationId xmlns:a16="http://schemas.microsoft.com/office/drawing/2014/main" id="{BA3A9A33-9823-4212-9B8F-A1523A05807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7363FE7-4968-40B6-9C0A-204D2AC27873}"/>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147188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8C34-584A-4FF8-B5DF-60360C877B0D}"/>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A21B123-4173-4E46-B60E-DC4533BAA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992B4E-4DE2-4E5D-A5A7-BA8120F23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7E38324-9766-4425-8DB2-1F781BFC3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F657B-FFD8-46DD-AF29-1B210C8EE9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780E86BA-FD91-4540-8D93-24E4F591E14A}"/>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8" name="Footer Placeholder 7">
            <a:extLst>
              <a:ext uri="{FF2B5EF4-FFF2-40B4-BE49-F238E27FC236}">
                <a16:creationId xmlns:a16="http://schemas.microsoft.com/office/drawing/2014/main" id="{610B37E1-AACC-41A5-8066-16BE7260576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4C0EC94D-354A-46E0-9583-F9044FD5D513}"/>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359237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A91C-7F37-4A2D-8C15-4E1911794ABE}"/>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6067954B-F7C3-4304-8E5A-C2EE332B1410}"/>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4" name="Footer Placeholder 3">
            <a:extLst>
              <a:ext uri="{FF2B5EF4-FFF2-40B4-BE49-F238E27FC236}">
                <a16:creationId xmlns:a16="http://schemas.microsoft.com/office/drawing/2014/main" id="{BAC3A731-D6E8-48E3-8E85-44E9B8FA9C2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EED70F12-0EED-4ED3-B239-0FFA1B742114}"/>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95879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CE456-4F3B-480E-927A-22B02BDA31DB}"/>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3" name="Footer Placeholder 2">
            <a:extLst>
              <a:ext uri="{FF2B5EF4-FFF2-40B4-BE49-F238E27FC236}">
                <a16:creationId xmlns:a16="http://schemas.microsoft.com/office/drawing/2014/main" id="{FDE32420-101E-4A60-935C-5C5D71D2FB34}"/>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FFA9143F-87E8-43F8-A33A-E8AEB5F53C45}"/>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114043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8D22-8C90-48C1-8D01-2452E9F1E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145473-4403-4BA3-8248-90B461A03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FD24857F-50FF-4DD8-BFAE-43A8E1B05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4AA27-314F-43B6-8D5B-59C52F038940}"/>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6" name="Footer Placeholder 5">
            <a:extLst>
              <a:ext uri="{FF2B5EF4-FFF2-40B4-BE49-F238E27FC236}">
                <a16:creationId xmlns:a16="http://schemas.microsoft.com/office/drawing/2014/main" id="{885565E7-6913-4934-AA59-2E585C37973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2DB3F88-1009-4908-A02E-57FB232E09A8}"/>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228304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11FF-F2AD-435F-A378-0F30F29E9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C669BE04-E540-46D4-8FC2-D046184C4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CBF2232-AC02-40F9-A5DD-FF9DA4FF7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21A4F-1A4D-48FF-94AB-FEA2E58CD05A}"/>
              </a:ext>
            </a:extLst>
          </p:cNvPr>
          <p:cNvSpPr>
            <a:spLocks noGrp="1"/>
          </p:cNvSpPr>
          <p:nvPr>
            <p:ph type="dt" sz="half" idx="10"/>
          </p:nvPr>
        </p:nvSpPr>
        <p:spPr/>
        <p:txBody>
          <a:bodyPr/>
          <a:lstStyle/>
          <a:p>
            <a:fld id="{832DA800-1788-4C22-90A7-607132F168E3}" type="datetimeFigureOut">
              <a:rPr lang="en-DE" smtClean="0"/>
              <a:t>19/02/2021</a:t>
            </a:fld>
            <a:endParaRPr lang="en-DE"/>
          </a:p>
        </p:txBody>
      </p:sp>
      <p:sp>
        <p:nvSpPr>
          <p:cNvPr id="6" name="Footer Placeholder 5">
            <a:extLst>
              <a:ext uri="{FF2B5EF4-FFF2-40B4-BE49-F238E27FC236}">
                <a16:creationId xmlns:a16="http://schemas.microsoft.com/office/drawing/2014/main" id="{0C175AE0-61D9-49FF-ACEE-FC88669CA5F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CE5803A-27B9-45F9-B9F4-F02FA7820CD8}"/>
              </a:ext>
            </a:extLst>
          </p:cNvPr>
          <p:cNvSpPr>
            <a:spLocks noGrp="1"/>
          </p:cNvSpPr>
          <p:nvPr>
            <p:ph type="sldNum" sz="quarter" idx="12"/>
          </p:nvPr>
        </p:nvSpPr>
        <p:spPr/>
        <p:txBody>
          <a:bodyPr/>
          <a:lstStyle/>
          <a:p>
            <a:fld id="{06B9F232-6881-4F69-8EB6-DBD72723B731}" type="slidenum">
              <a:rPr lang="en-DE" smtClean="0"/>
              <a:t>‹#›</a:t>
            </a:fld>
            <a:endParaRPr lang="en-DE"/>
          </a:p>
        </p:txBody>
      </p:sp>
    </p:spTree>
    <p:extLst>
      <p:ext uri="{BB962C8B-B14F-4D97-AF65-F5344CB8AC3E}">
        <p14:creationId xmlns:p14="http://schemas.microsoft.com/office/powerpoint/2010/main" val="361987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68FC88-FF29-42C8-98C1-4342BCF4C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416C9B3-20D2-4C0D-8D81-B16A859CA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736BBFB-44B5-47CE-8FC9-CD48A2939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DA800-1788-4C22-90A7-607132F168E3}" type="datetimeFigureOut">
              <a:rPr lang="en-DE" smtClean="0"/>
              <a:t>19/02/2021</a:t>
            </a:fld>
            <a:endParaRPr lang="en-DE"/>
          </a:p>
        </p:txBody>
      </p:sp>
      <p:sp>
        <p:nvSpPr>
          <p:cNvPr id="5" name="Footer Placeholder 4">
            <a:extLst>
              <a:ext uri="{FF2B5EF4-FFF2-40B4-BE49-F238E27FC236}">
                <a16:creationId xmlns:a16="http://schemas.microsoft.com/office/drawing/2014/main" id="{5B63B0E6-8350-40FC-92FA-D38262083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D3F7C73F-C03A-42DD-BEB1-8D54A08866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9F232-6881-4F69-8EB6-DBD72723B731}" type="slidenum">
              <a:rPr lang="en-DE" smtClean="0"/>
              <a:t>‹#›</a:t>
            </a:fld>
            <a:endParaRPr lang="en-DE"/>
          </a:p>
        </p:txBody>
      </p:sp>
    </p:spTree>
    <p:extLst>
      <p:ext uri="{BB962C8B-B14F-4D97-AF65-F5344CB8AC3E}">
        <p14:creationId xmlns:p14="http://schemas.microsoft.com/office/powerpoint/2010/main" val="3576436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89EDA48-C963-4522-B878-1E72FDFFF0AF}"/>
              </a:ext>
            </a:extLst>
          </p:cNvPr>
          <p:cNvGrpSpPr/>
          <p:nvPr/>
        </p:nvGrpSpPr>
        <p:grpSpPr>
          <a:xfrm>
            <a:off x="688962" y="871390"/>
            <a:ext cx="10401309" cy="2400836"/>
            <a:chOff x="688962" y="871390"/>
            <a:chExt cx="10401309" cy="2400836"/>
          </a:xfrm>
        </p:grpSpPr>
        <p:grpSp>
          <p:nvGrpSpPr>
            <p:cNvPr id="15" name="Group 14">
              <a:extLst>
                <a:ext uri="{FF2B5EF4-FFF2-40B4-BE49-F238E27FC236}">
                  <a16:creationId xmlns:a16="http://schemas.microsoft.com/office/drawing/2014/main" id="{2EC66343-33EB-4638-8A48-1A5A2FB2A6F4}"/>
                </a:ext>
              </a:extLst>
            </p:cNvPr>
            <p:cNvGrpSpPr/>
            <p:nvPr/>
          </p:nvGrpSpPr>
          <p:grpSpPr>
            <a:xfrm>
              <a:off x="3525624" y="1168924"/>
              <a:ext cx="4317477" cy="2094868"/>
              <a:chOff x="1960774" y="725864"/>
              <a:chExt cx="4317477" cy="2094868"/>
            </a:xfrm>
          </p:grpSpPr>
          <p:sp>
            <p:nvSpPr>
              <p:cNvPr id="4" name="Rectangle 3">
                <a:extLst>
                  <a:ext uri="{FF2B5EF4-FFF2-40B4-BE49-F238E27FC236}">
                    <a16:creationId xmlns:a16="http://schemas.microsoft.com/office/drawing/2014/main" id="{7EDCF25B-8668-46B9-A1FD-CC74D9B5D08A}"/>
                  </a:ext>
                </a:extLst>
              </p:cNvPr>
              <p:cNvSpPr/>
              <p:nvPr/>
            </p:nvSpPr>
            <p:spPr>
              <a:xfrm>
                <a:off x="2534166" y="725864"/>
                <a:ext cx="2956946" cy="9803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Rectangle 4">
                <a:extLst>
                  <a:ext uri="{FF2B5EF4-FFF2-40B4-BE49-F238E27FC236}">
                    <a16:creationId xmlns:a16="http://schemas.microsoft.com/office/drawing/2014/main" id="{387E8CBE-3349-4A0E-B827-C2DEEAF8F296}"/>
                  </a:ext>
                </a:extLst>
              </p:cNvPr>
              <p:cNvSpPr/>
              <p:nvPr/>
            </p:nvSpPr>
            <p:spPr>
              <a:xfrm>
                <a:off x="2102176" y="1404594"/>
                <a:ext cx="4176075" cy="9803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nvGrpSpPr>
              <p:cNvPr id="8" name="Group 7">
                <a:extLst>
                  <a:ext uri="{FF2B5EF4-FFF2-40B4-BE49-F238E27FC236}">
                    <a16:creationId xmlns:a16="http://schemas.microsoft.com/office/drawing/2014/main" id="{53054570-8589-4B26-ADFC-769A61F75D70}"/>
                  </a:ext>
                </a:extLst>
              </p:cNvPr>
              <p:cNvGrpSpPr/>
              <p:nvPr/>
            </p:nvGrpSpPr>
            <p:grpSpPr>
              <a:xfrm>
                <a:off x="5203594" y="2083323"/>
                <a:ext cx="745813" cy="737409"/>
                <a:chOff x="3197733" y="459794"/>
                <a:chExt cx="1912690" cy="1870745"/>
              </a:xfrm>
            </p:grpSpPr>
            <p:sp>
              <p:nvSpPr>
                <p:cNvPr id="6" name="Circle: Hollow 5">
                  <a:extLst>
                    <a:ext uri="{FF2B5EF4-FFF2-40B4-BE49-F238E27FC236}">
                      <a16:creationId xmlns:a16="http://schemas.microsoft.com/office/drawing/2014/main" id="{00F051CA-C35F-43C8-A3EA-BEEEB0A4EDBC}"/>
                    </a:ext>
                  </a:extLst>
                </p:cNvPr>
                <p:cNvSpPr/>
                <p:nvPr/>
              </p:nvSpPr>
              <p:spPr>
                <a:xfrm>
                  <a:off x="3197733" y="459794"/>
                  <a:ext cx="1912690" cy="1870745"/>
                </a:xfrm>
                <a:prstGeom prst="donut">
                  <a:avLst>
                    <a:gd name="adj" fmla="val 1028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solidFill>
                      <a:schemeClr val="tx1"/>
                    </a:solidFill>
                  </a:endParaRPr>
                </a:p>
              </p:txBody>
            </p:sp>
            <p:sp>
              <p:nvSpPr>
                <p:cNvPr id="7" name="Oval 6">
                  <a:extLst>
                    <a:ext uri="{FF2B5EF4-FFF2-40B4-BE49-F238E27FC236}">
                      <a16:creationId xmlns:a16="http://schemas.microsoft.com/office/drawing/2014/main" id="{E6C42F1C-E207-406E-80E3-6CA36C024C61}"/>
                    </a:ext>
                  </a:extLst>
                </p:cNvPr>
                <p:cNvSpPr/>
                <p:nvPr/>
              </p:nvSpPr>
              <p:spPr>
                <a:xfrm>
                  <a:off x="3387004" y="636308"/>
                  <a:ext cx="1534147" cy="15177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DE" sz="4000" dirty="0"/>
                </a:p>
              </p:txBody>
            </p:sp>
          </p:grpSp>
          <p:grpSp>
            <p:nvGrpSpPr>
              <p:cNvPr id="9" name="Group 8">
                <a:extLst>
                  <a:ext uri="{FF2B5EF4-FFF2-40B4-BE49-F238E27FC236}">
                    <a16:creationId xmlns:a16="http://schemas.microsoft.com/office/drawing/2014/main" id="{10FEBAC3-74E7-40B2-B0A0-828B2B9AFA3A}"/>
                  </a:ext>
                </a:extLst>
              </p:cNvPr>
              <p:cNvGrpSpPr/>
              <p:nvPr/>
            </p:nvGrpSpPr>
            <p:grpSpPr>
              <a:xfrm>
                <a:off x="2534166" y="2083322"/>
                <a:ext cx="745813" cy="737409"/>
                <a:chOff x="3197733" y="459794"/>
                <a:chExt cx="1912690" cy="1870745"/>
              </a:xfrm>
            </p:grpSpPr>
            <p:sp>
              <p:nvSpPr>
                <p:cNvPr id="10" name="Circle: Hollow 9">
                  <a:extLst>
                    <a:ext uri="{FF2B5EF4-FFF2-40B4-BE49-F238E27FC236}">
                      <a16:creationId xmlns:a16="http://schemas.microsoft.com/office/drawing/2014/main" id="{253E4396-4DA8-4FC7-87C1-6BB2F67D7D4B}"/>
                    </a:ext>
                  </a:extLst>
                </p:cNvPr>
                <p:cNvSpPr/>
                <p:nvPr/>
              </p:nvSpPr>
              <p:spPr>
                <a:xfrm>
                  <a:off x="3197733" y="459794"/>
                  <a:ext cx="1912690" cy="1870745"/>
                </a:xfrm>
                <a:prstGeom prst="donut">
                  <a:avLst>
                    <a:gd name="adj" fmla="val 1028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solidFill>
                      <a:schemeClr val="tx1"/>
                    </a:solidFill>
                  </a:endParaRPr>
                </a:p>
              </p:txBody>
            </p:sp>
            <p:sp>
              <p:nvSpPr>
                <p:cNvPr id="11" name="Oval 10">
                  <a:extLst>
                    <a:ext uri="{FF2B5EF4-FFF2-40B4-BE49-F238E27FC236}">
                      <a16:creationId xmlns:a16="http://schemas.microsoft.com/office/drawing/2014/main" id="{4CBDD2EC-0F2C-4910-B1FA-BD1B08BC7A22}"/>
                    </a:ext>
                  </a:extLst>
                </p:cNvPr>
                <p:cNvSpPr/>
                <p:nvPr/>
              </p:nvSpPr>
              <p:spPr>
                <a:xfrm>
                  <a:off x="3387004" y="636308"/>
                  <a:ext cx="1534147" cy="15177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DE" sz="4000" dirty="0"/>
                </a:p>
              </p:txBody>
            </p:sp>
          </p:grpSp>
          <p:sp>
            <p:nvSpPr>
              <p:cNvPr id="12" name="Rectangle 11">
                <a:extLst>
                  <a:ext uri="{FF2B5EF4-FFF2-40B4-BE49-F238E27FC236}">
                    <a16:creationId xmlns:a16="http://schemas.microsoft.com/office/drawing/2014/main" id="{FF1E59C1-5E46-4C51-A4C6-36B04251E37E}"/>
                  </a:ext>
                </a:extLst>
              </p:cNvPr>
              <p:cNvSpPr/>
              <p:nvPr/>
            </p:nvSpPr>
            <p:spPr>
              <a:xfrm>
                <a:off x="4353571" y="901382"/>
                <a:ext cx="923825" cy="4336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95AEAA37-5E6F-4EC1-BAB5-455C07534E20}"/>
                  </a:ext>
                </a:extLst>
              </p:cNvPr>
              <p:cNvSpPr/>
              <p:nvPr/>
            </p:nvSpPr>
            <p:spPr>
              <a:xfrm>
                <a:off x="3104519" y="901382"/>
                <a:ext cx="923825" cy="4336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EE333462-A95B-4853-9DB7-DE7AFEBC6EDE}"/>
                  </a:ext>
                </a:extLst>
              </p:cNvPr>
              <p:cNvSpPr/>
              <p:nvPr/>
            </p:nvSpPr>
            <p:spPr>
              <a:xfrm>
                <a:off x="1960774" y="2150543"/>
                <a:ext cx="141402" cy="1508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grpSp>
        <p:pic>
          <p:nvPicPr>
            <p:cNvPr id="17" name="Picture 16" descr="A picture containing logo&#10;&#10;Description automatically generated">
              <a:extLst>
                <a:ext uri="{FF2B5EF4-FFF2-40B4-BE49-F238E27FC236}">
                  <a16:creationId xmlns:a16="http://schemas.microsoft.com/office/drawing/2014/main" id="{91ADC288-C442-4EB7-9B97-3DC4B12D35B9}"/>
                </a:ext>
              </a:extLst>
            </p:cNvPr>
            <p:cNvPicPr>
              <a:picLocks noChangeAspect="1"/>
            </p:cNvPicPr>
            <p:nvPr/>
          </p:nvPicPr>
          <p:blipFill rotWithShape="1">
            <a:blip r:embed="rId2">
              <a:extLst>
                <a:ext uri="{28A0092B-C50C-407E-A947-70E740481C1C}">
                  <a14:useLocalDpi xmlns:a14="http://schemas.microsoft.com/office/drawing/2010/main" val="0"/>
                </a:ext>
              </a:extLst>
            </a:blip>
            <a:srcRect l="44368"/>
            <a:stretch/>
          </p:blipFill>
          <p:spPr>
            <a:xfrm>
              <a:off x="688962" y="1168924"/>
              <a:ext cx="2404672" cy="2103302"/>
            </a:xfrm>
            <a:prstGeom prst="rect">
              <a:avLst/>
            </a:prstGeom>
          </p:spPr>
        </p:pic>
        <p:pic>
          <p:nvPicPr>
            <p:cNvPr id="19" name="Picture 18" descr="Icon&#10;&#10;Description automatically generated">
              <a:extLst>
                <a:ext uri="{FF2B5EF4-FFF2-40B4-BE49-F238E27FC236}">
                  <a16:creationId xmlns:a16="http://schemas.microsoft.com/office/drawing/2014/main" id="{AFA9E472-190C-4584-933F-883DEC0F9F10}"/>
                </a:ext>
              </a:extLst>
            </p:cNvPr>
            <p:cNvPicPr>
              <a:picLocks noChangeAspect="1"/>
            </p:cNvPicPr>
            <p:nvPr/>
          </p:nvPicPr>
          <p:blipFill rotWithShape="1">
            <a:blip r:embed="rId3">
              <a:extLst>
                <a:ext uri="{28A0092B-C50C-407E-A947-70E740481C1C}">
                  <a14:useLocalDpi xmlns:a14="http://schemas.microsoft.com/office/drawing/2010/main" val="0"/>
                </a:ext>
              </a:extLst>
            </a:blip>
            <a:srcRect r="61797"/>
            <a:stretch/>
          </p:blipFill>
          <p:spPr>
            <a:xfrm>
              <a:off x="9438966" y="1168924"/>
              <a:ext cx="1651305" cy="2103302"/>
            </a:xfrm>
            <a:prstGeom prst="rect">
              <a:avLst/>
            </a:prstGeom>
          </p:spPr>
        </p:pic>
        <p:grpSp>
          <p:nvGrpSpPr>
            <p:cNvPr id="25" name="Group 24">
              <a:extLst>
                <a:ext uri="{FF2B5EF4-FFF2-40B4-BE49-F238E27FC236}">
                  <a16:creationId xmlns:a16="http://schemas.microsoft.com/office/drawing/2014/main" id="{83A05B27-60B3-4422-8D54-43B0FD5D24FE}"/>
                </a:ext>
              </a:extLst>
            </p:cNvPr>
            <p:cNvGrpSpPr/>
            <p:nvPr/>
          </p:nvGrpSpPr>
          <p:grpSpPr>
            <a:xfrm>
              <a:off x="7912252" y="1715088"/>
              <a:ext cx="1374788" cy="1323395"/>
              <a:chOff x="7912252" y="1715088"/>
              <a:chExt cx="1374788" cy="1323395"/>
            </a:xfrm>
          </p:grpSpPr>
          <p:sp>
            <p:nvSpPr>
              <p:cNvPr id="20" name="Arc 19">
                <a:extLst>
                  <a:ext uri="{FF2B5EF4-FFF2-40B4-BE49-F238E27FC236}">
                    <a16:creationId xmlns:a16="http://schemas.microsoft.com/office/drawing/2014/main" id="{C5AD7E0D-5F18-4B5A-9A7B-CF132712F4B4}"/>
                  </a:ext>
                </a:extLst>
              </p:cNvPr>
              <p:cNvSpPr/>
              <p:nvPr/>
            </p:nvSpPr>
            <p:spPr>
              <a:xfrm>
                <a:off x="8102963" y="2220575"/>
                <a:ext cx="144501" cy="358217"/>
              </a:xfrm>
              <a:prstGeom prst="arc">
                <a:avLst>
                  <a:gd name="adj1" fmla="val 17462244"/>
                  <a:gd name="adj2" fmla="val 4346407"/>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1" name="Arc 20">
                <a:extLst>
                  <a:ext uri="{FF2B5EF4-FFF2-40B4-BE49-F238E27FC236}">
                    <a16:creationId xmlns:a16="http://schemas.microsoft.com/office/drawing/2014/main" id="{07E64EB2-0143-4A67-AF4D-AB49AE06E03F}"/>
                  </a:ext>
                </a:extLst>
              </p:cNvPr>
              <p:cNvSpPr/>
              <p:nvPr/>
            </p:nvSpPr>
            <p:spPr>
              <a:xfrm>
                <a:off x="8120614" y="2009142"/>
                <a:ext cx="399025" cy="735290"/>
              </a:xfrm>
              <a:prstGeom prst="arc">
                <a:avLst>
                  <a:gd name="adj1" fmla="val 17462244"/>
                  <a:gd name="adj2" fmla="val 4346407"/>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2" name="Arc 21">
                <a:extLst>
                  <a:ext uri="{FF2B5EF4-FFF2-40B4-BE49-F238E27FC236}">
                    <a16:creationId xmlns:a16="http://schemas.microsoft.com/office/drawing/2014/main" id="{868A8320-A166-415B-BA16-4136F22B604F}"/>
                  </a:ext>
                </a:extLst>
              </p:cNvPr>
              <p:cNvSpPr/>
              <p:nvPr/>
            </p:nvSpPr>
            <p:spPr>
              <a:xfrm>
                <a:off x="7912252" y="2288132"/>
                <a:ext cx="144501" cy="238250"/>
              </a:xfrm>
              <a:prstGeom prst="arc">
                <a:avLst>
                  <a:gd name="adj1" fmla="val 17462244"/>
                  <a:gd name="adj2" fmla="val 4346407"/>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3" name="Arc 22">
                <a:extLst>
                  <a:ext uri="{FF2B5EF4-FFF2-40B4-BE49-F238E27FC236}">
                    <a16:creationId xmlns:a16="http://schemas.microsoft.com/office/drawing/2014/main" id="{22C8F727-CF04-4326-A5C9-818F9BDBC62B}"/>
                  </a:ext>
                </a:extLst>
              </p:cNvPr>
              <p:cNvSpPr/>
              <p:nvPr/>
            </p:nvSpPr>
            <p:spPr>
              <a:xfrm>
                <a:off x="8261163" y="1893608"/>
                <a:ext cx="619826" cy="966357"/>
              </a:xfrm>
              <a:prstGeom prst="arc">
                <a:avLst>
                  <a:gd name="adj1" fmla="val 17462244"/>
                  <a:gd name="adj2" fmla="val 4346407"/>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4" name="Arc 23">
                <a:extLst>
                  <a:ext uri="{FF2B5EF4-FFF2-40B4-BE49-F238E27FC236}">
                    <a16:creationId xmlns:a16="http://schemas.microsoft.com/office/drawing/2014/main" id="{20E52F14-3495-44A5-8B0F-D0396474990F}"/>
                  </a:ext>
                </a:extLst>
              </p:cNvPr>
              <p:cNvSpPr/>
              <p:nvPr/>
            </p:nvSpPr>
            <p:spPr>
              <a:xfrm>
                <a:off x="8509356" y="1715088"/>
                <a:ext cx="777684" cy="1323395"/>
              </a:xfrm>
              <a:prstGeom prst="arc">
                <a:avLst>
                  <a:gd name="adj1" fmla="val 17462244"/>
                  <a:gd name="adj2" fmla="val 4346407"/>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grpSp>
          <p:nvGrpSpPr>
            <p:cNvPr id="26" name="Group 25">
              <a:extLst>
                <a:ext uri="{FF2B5EF4-FFF2-40B4-BE49-F238E27FC236}">
                  <a16:creationId xmlns:a16="http://schemas.microsoft.com/office/drawing/2014/main" id="{E0653685-7435-4C17-8816-B518FC03E219}"/>
                </a:ext>
              </a:extLst>
            </p:cNvPr>
            <p:cNvGrpSpPr/>
            <p:nvPr/>
          </p:nvGrpSpPr>
          <p:grpSpPr>
            <a:xfrm rot="10800000">
              <a:off x="3118176" y="2009138"/>
              <a:ext cx="607387" cy="735290"/>
              <a:chOff x="7912252" y="2009142"/>
              <a:chExt cx="607387" cy="735290"/>
            </a:xfrm>
          </p:grpSpPr>
          <p:sp>
            <p:nvSpPr>
              <p:cNvPr id="27" name="Arc 26">
                <a:extLst>
                  <a:ext uri="{FF2B5EF4-FFF2-40B4-BE49-F238E27FC236}">
                    <a16:creationId xmlns:a16="http://schemas.microsoft.com/office/drawing/2014/main" id="{91A3A9D2-8EEC-43FB-9976-22F3037799CF}"/>
                  </a:ext>
                </a:extLst>
              </p:cNvPr>
              <p:cNvSpPr/>
              <p:nvPr/>
            </p:nvSpPr>
            <p:spPr>
              <a:xfrm>
                <a:off x="8102963" y="2220575"/>
                <a:ext cx="144501" cy="358217"/>
              </a:xfrm>
              <a:prstGeom prst="arc">
                <a:avLst>
                  <a:gd name="adj1" fmla="val 17462244"/>
                  <a:gd name="adj2" fmla="val 4346407"/>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8" name="Arc 27">
                <a:extLst>
                  <a:ext uri="{FF2B5EF4-FFF2-40B4-BE49-F238E27FC236}">
                    <a16:creationId xmlns:a16="http://schemas.microsoft.com/office/drawing/2014/main" id="{49DF60C0-C999-4304-B6D7-FEDCE145EEEF}"/>
                  </a:ext>
                </a:extLst>
              </p:cNvPr>
              <p:cNvSpPr/>
              <p:nvPr/>
            </p:nvSpPr>
            <p:spPr>
              <a:xfrm>
                <a:off x="8120614" y="2009142"/>
                <a:ext cx="399025" cy="735290"/>
              </a:xfrm>
              <a:prstGeom prst="arc">
                <a:avLst>
                  <a:gd name="adj1" fmla="val 17462244"/>
                  <a:gd name="adj2" fmla="val 4346407"/>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9" name="Arc 28">
                <a:extLst>
                  <a:ext uri="{FF2B5EF4-FFF2-40B4-BE49-F238E27FC236}">
                    <a16:creationId xmlns:a16="http://schemas.microsoft.com/office/drawing/2014/main" id="{EE557259-C6EC-4A70-827E-0680F1B5929D}"/>
                  </a:ext>
                </a:extLst>
              </p:cNvPr>
              <p:cNvSpPr/>
              <p:nvPr/>
            </p:nvSpPr>
            <p:spPr>
              <a:xfrm>
                <a:off x="7912252" y="2288132"/>
                <a:ext cx="144501" cy="238250"/>
              </a:xfrm>
              <a:prstGeom prst="arc">
                <a:avLst>
                  <a:gd name="adj1" fmla="val 17462244"/>
                  <a:gd name="adj2" fmla="val 4346407"/>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sp>
          <p:nvSpPr>
            <p:cNvPr id="32" name="TextBox 31">
              <a:extLst>
                <a:ext uri="{FF2B5EF4-FFF2-40B4-BE49-F238E27FC236}">
                  <a16:creationId xmlns:a16="http://schemas.microsoft.com/office/drawing/2014/main" id="{01EC078A-475F-458A-B638-8B408FB9D3B5}"/>
                </a:ext>
              </a:extLst>
            </p:cNvPr>
            <p:cNvSpPr txBox="1"/>
            <p:nvPr/>
          </p:nvSpPr>
          <p:spPr>
            <a:xfrm>
              <a:off x="7963611" y="1159776"/>
              <a:ext cx="593432" cy="369332"/>
            </a:xfrm>
            <a:prstGeom prst="rect">
              <a:avLst/>
            </a:prstGeom>
            <a:noFill/>
          </p:spPr>
          <p:txBody>
            <a:bodyPr wrap="none" rtlCol="0">
              <a:spAutoFit/>
            </a:bodyPr>
            <a:lstStyle/>
            <a:p>
              <a:r>
                <a:rPr lang="de-DE" dirty="0"/>
                <a:t>Piep</a:t>
              </a:r>
              <a:endParaRPr lang="en-DE" dirty="0"/>
            </a:p>
          </p:txBody>
        </p:sp>
        <p:sp>
          <p:nvSpPr>
            <p:cNvPr id="33" name="TextBox 32">
              <a:extLst>
                <a:ext uri="{FF2B5EF4-FFF2-40B4-BE49-F238E27FC236}">
                  <a16:creationId xmlns:a16="http://schemas.microsoft.com/office/drawing/2014/main" id="{BD856EB7-5212-448B-8FD6-0832605F51C1}"/>
                </a:ext>
              </a:extLst>
            </p:cNvPr>
            <p:cNvSpPr txBox="1"/>
            <p:nvPr/>
          </p:nvSpPr>
          <p:spPr>
            <a:xfrm>
              <a:off x="8451143" y="1397377"/>
              <a:ext cx="593432" cy="369332"/>
            </a:xfrm>
            <a:prstGeom prst="rect">
              <a:avLst/>
            </a:prstGeom>
            <a:noFill/>
          </p:spPr>
          <p:txBody>
            <a:bodyPr wrap="none" rtlCol="0">
              <a:spAutoFit/>
            </a:bodyPr>
            <a:lstStyle/>
            <a:p>
              <a:r>
                <a:rPr lang="de-DE" dirty="0"/>
                <a:t>Piep</a:t>
              </a:r>
              <a:endParaRPr lang="en-DE" dirty="0"/>
            </a:p>
          </p:txBody>
        </p:sp>
        <p:sp>
          <p:nvSpPr>
            <p:cNvPr id="34" name="TextBox 33">
              <a:extLst>
                <a:ext uri="{FF2B5EF4-FFF2-40B4-BE49-F238E27FC236}">
                  <a16:creationId xmlns:a16="http://schemas.microsoft.com/office/drawing/2014/main" id="{8CED8267-D39B-43EC-A32C-06061EADFF64}"/>
                </a:ext>
              </a:extLst>
            </p:cNvPr>
            <p:cNvSpPr txBox="1"/>
            <p:nvPr/>
          </p:nvSpPr>
          <p:spPr>
            <a:xfrm>
              <a:off x="2506582" y="1127022"/>
              <a:ext cx="593432" cy="369332"/>
            </a:xfrm>
            <a:prstGeom prst="rect">
              <a:avLst/>
            </a:prstGeom>
            <a:noFill/>
          </p:spPr>
          <p:txBody>
            <a:bodyPr wrap="none" rtlCol="0">
              <a:spAutoFit/>
            </a:bodyPr>
            <a:lstStyle/>
            <a:p>
              <a:r>
                <a:rPr lang="de-DE" dirty="0"/>
                <a:t>Piep</a:t>
              </a:r>
              <a:endParaRPr lang="en-DE" dirty="0"/>
            </a:p>
          </p:txBody>
        </p:sp>
        <p:sp>
          <p:nvSpPr>
            <p:cNvPr id="35" name="TextBox 34">
              <a:extLst>
                <a:ext uri="{FF2B5EF4-FFF2-40B4-BE49-F238E27FC236}">
                  <a16:creationId xmlns:a16="http://schemas.microsoft.com/office/drawing/2014/main" id="{9B55C61C-2A16-4D37-98DD-E26335057CD1}"/>
                </a:ext>
              </a:extLst>
            </p:cNvPr>
            <p:cNvSpPr txBox="1"/>
            <p:nvPr/>
          </p:nvSpPr>
          <p:spPr>
            <a:xfrm>
              <a:off x="2994114" y="1364623"/>
              <a:ext cx="593432" cy="369332"/>
            </a:xfrm>
            <a:prstGeom prst="rect">
              <a:avLst/>
            </a:prstGeom>
            <a:noFill/>
          </p:spPr>
          <p:txBody>
            <a:bodyPr wrap="none" rtlCol="0">
              <a:spAutoFit/>
            </a:bodyPr>
            <a:lstStyle/>
            <a:p>
              <a:r>
                <a:rPr lang="de-DE" dirty="0"/>
                <a:t>Piep</a:t>
              </a:r>
              <a:endParaRPr lang="en-DE" dirty="0"/>
            </a:p>
          </p:txBody>
        </p:sp>
        <p:sp>
          <p:nvSpPr>
            <p:cNvPr id="36" name="TextBox 35">
              <a:extLst>
                <a:ext uri="{FF2B5EF4-FFF2-40B4-BE49-F238E27FC236}">
                  <a16:creationId xmlns:a16="http://schemas.microsoft.com/office/drawing/2014/main" id="{D712EBAC-EE87-481E-A153-217500872C70}"/>
                </a:ext>
              </a:extLst>
            </p:cNvPr>
            <p:cNvSpPr txBox="1"/>
            <p:nvPr/>
          </p:nvSpPr>
          <p:spPr>
            <a:xfrm>
              <a:off x="2800803" y="871390"/>
              <a:ext cx="593432" cy="369332"/>
            </a:xfrm>
            <a:prstGeom prst="rect">
              <a:avLst/>
            </a:prstGeom>
            <a:noFill/>
          </p:spPr>
          <p:txBody>
            <a:bodyPr wrap="none" rtlCol="0">
              <a:spAutoFit/>
            </a:bodyPr>
            <a:lstStyle/>
            <a:p>
              <a:r>
                <a:rPr lang="de-DE" dirty="0"/>
                <a:t>Piep</a:t>
              </a:r>
              <a:endParaRPr lang="en-DE" dirty="0"/>
            </a:p>
          </p:txBody>
        </p:sp>
        <p:sp>
          <p:nvSpPr>
            <p:cNvPr id="37" name="TextBox 36">
              <a:extLst>
                <a:ext uri="{FF2B5EF4-FFF2-40B4-BE49-F238E27FC236}">
                  <a16:creationId xmlns:a16="http://schemas.microsoft.com/office/drawing/2014/main" id="{D537F84C-8BC6-41D9-8BA9-09841F93B2B7}"/>
                </a:ext>
              </a:extLst>
            </p:cNvPr>
            <p:cNvSpPr txBox="1"/>
            <p:nvPr/>
          </p:nvSpPr>
          <p:spPr>
            <a:xfrm>
              <a:off x="3288335" y="1108991"/>
              <a:ext cx="593432" cy="369332"/>
            </a:xfrm>
            <a:prstGeom prst="rect">
              <a:avLst/>
            </a:prstGeom>
            <a:noFill/>
          </p:spPr>
          <p:txBody>
            <a:bodyPr wrap="none" rtlCol="0">
              <a:spAutoFit/>
            </a:bodyPr>
            <a:lstStyle/>
            <a:p>
              <a:r>
                <a:rPr lang="de-DE" dirty="0"/>
                <a:t>Piep</a:t>
              </a:r>
              <a:endParaRPr lang="en-DE" dirty="0"/>
            </a:p>
          </p:txBody>
        </p:sp>
        <p:sp>
          <p:nvSpPr>
            <p:cNvPr id="38" name="TextBox 37">
              <a:extLst>
                <a:ext uri="{FF2B5EF4-FFF2-40B4-BE49-F238E27FC236}">
                  <a16:creationId xmlns:a16="http://schemas.microsoft.com/office/drawing/2014/main" id="{58A82279-7180-46F3-96E9-E447D40BD053}"/>
                </a:ext>
              </a:extLst>
            </p:cNvPr>
            <p:cNvSpPr txBox="1"/>
            <p:nvPr/>
          </p:nvSpPr>
          <p:spPr>
            <a:xfrm>
              <a:off x="2582951" y="1482545"/>
              <a:ext cx="593432" cy="369332"/>
            </a:xfrm>
            <a:prstGeom prst="rect">
              <a:avLst/>
            </a:prstGeom>
            <a:noFill/>
          </p:spPr>
          <p:txBody>
            <a:bodyPr wrap="none" rtlCol="0">
              <a:spAutoFit/>
            </a:bodyPr>
            <a:lstStyle/>
            <a:p>
              <a:r>
                <a:rPr lang="de-DE" dirty="0"/>
                <a:t>Piep</a:t>
              </a:r>
              <a:endParaRPr lang="en-DE" dirty="0"/>
            </a:p>
          </p:txBody>
        </p:sp>
        <p:sp>
          <p:nvSpPr>
            <p:cNvPr id="39" name="TextBox 38">
              <a:extLst>
                <a:ext uri="{FF2B5EF4-FFF2-40B4-BE49-F238E27FC236}">
                  <a16:creationId xmlns:a16="http://schemas.microsoft.com/office/drawing/2014/main" id="{F85FD024-ACD4-4012-82C1-342C34B489C8}"/>
                </a:ext>
              </a:extLst>
            </p:cNvPr>
            <p:cNvSpPr txBox="1"/>
            <p:nvPr/>
          </p:nvSpPr>
          <p:spPr>
            <a:xfrm>
              <a:off x="3070483" y="1720146"/>
              <a:ext cx="593432" cy="369332"/>
            </a:xfrm>
            <a:prstGeom prst="rect">
              <a:avLst/>
            </a:prstGeom>
            <a:noFill/>
          </p:spPr>
          <p:txBody>
            <a:bodyPr wrap="none" rtlCol="0">
              <a:spAutoFit/>
            </a:bodyPr>
            <a:lstStyle/>
            <a:p>
              <a:r>
                <a:rPr lang="de-DE" dirty="0"/>
                <a:t>Piep</a:t>
              </a:r>
              <a:endParaRPr lang="en-DE" dirty="0"/>
            </a:p>
          </p:txBody>
        </p:sp>
      </p:grpSp>
      <p:sp>
        <p:nvSpPr>
          <p:cNvPr id="41" name="TextBox 40">
            <a:extLst>
              <a:ext uri="{FF2B5EF4-FFF2-40B4-BE49-F238E27FC236}">
                <a16:creationId xmlns:a16="http://schemas.microsoft.com/office/drawing/2014/main" id="{D757E995-2CE0-43D1-8512-6DF6AA9BD52C}"/>
              </a:ext>
            </a:extLst>
          </p:cNvPr>
          <p:cNvSpPr txBox="1"/>
          <p:nvPr/>
        </p:nvSpPr>
        <p:spPr>
          <a:xfrm>
            <a:off x="0" y="3819518"/>
            <a:ext cx="43203750" cy="369332"/>
          </a:xfrm>
          <a:prstGeom prst="rect">
            <a:avLst/>
          </a:prstGeom>
          <a:noFill/>
        </p:spPr>
        <p:txBody>
          <a:bodyPr wrap="none" rtlCol="0">
            <a:spAutoFit/>
          </a:bodyPr>
          <a:lstStyle/>
          <a:p>
            <a:r>
              <a:rPr lang="de-DE" dirty="0"/>
              <a:t>Ultraschallsensoren werden zur Messung von Abständen verwendet werden.\nDu kennst sie bestimmt aus dem Auto … das nervige Piepen beim Einparken.\nDas sind oft Ultraschallsensoren, die den Abstand zu Hindernissen messen und schneller piepen, wenn man ihnen zu nahe kommt.\nFledermäuse benutzen Ultraschall zum Beispiel um Hindernisse in der Dunkelheit zu finden und ihnen auszuweichen.\n\nAber was ist Ultraschall denn eigentlich genau?</a:t>
            </a:r>
          </a:p>
        </p:txBody>
      </p:sp>
    </p:spTree>
    <p:extLst>
      <p:ext uri="{BB962C8B-B14F-4D97-AF65-F5344CB8AC3E}">
        <p14:creationId xmlns:p14="http://schemas.microsoft.com/office/powerpoint/2010/main" val="76258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B44B0F59-C9E0-4170-B4C7-6F97B7BCDCD8}"/>
              </a:ext>
            </a:extLst>
          </p:cNvPr>
          <p:cNvSpPr txBox="1"/>
          <p:nvPr/>
        </p:nvSpPr>
        <p:spPr>
          <a:xfrm>
            <a:off x="8364" y="2308042"/>
            <a:ext cx="13297038" cy="646331"/>
          </a:xfrm>
          <a:prstGeom prst="rect">
            <a:avLst/>
          </a:prstGeom>
          <a:noFill/>
        </p:spPr>
        <p:txBody>
          <a:bodyPr wrap="none" rtlCol="0">
            <a:spAutoFit/>
          </a:bodyPr>
          <a:lstStyle/>
          <a:p>
            <a:r>
              <a:rPr lang="de-DE" dirty="0"/>
              <a:t>Der Schall bezeichnet umgangssprachlich Klänge, Töne und Geräusche, die Menschen und Tiere mit dem Gehör </a:t>
            </a:r>
          </a:p>
          <a:p>
            <a:r>
              <a:rPr lang="de-DE" dirty="0"/>
              <a:t>wahrnehmen können.\n\nEr breitet sich wellenförmig sowohl in Gasen wie Luft, Flüssigkeiten wie Wasser und Feststoffen wie Metallen aus.</a:t>
            </a:r>
          </a:p>
        </p:txBody>
      </p:sp>
      <p:grpSp>
        <p:nvGrpSpPr>
          <p:cNvPr id="78" name="Group 77">
            <a:extLst>
              <a:ext uri="{FF2B5EF4-FFF2-40B4-BE49-F238E27FC236}">
                <a16:creationId xmlns:a16="http://schemas.microsoft.com/office/drawing/2014/main" id="{D2816E77-D5A0-4AF4-B381-06F27AAB97AF}"/>
              </a:ext>
            </a:extLst>
          </p:cNvPr>
          <p:cNvGrpSpPr/>
          <p:nvPr/>
        </p:nvGrpSpPr>
        <p:grpSpPr>
          <a:xfrm>
            <a:off x="1619748" y="295733"/>
            <a:ext cx="8235937" cy="1644165"/>
            <a:chOff x="2579308" y="287216"/>
            <a:chExt cx="8235937" cy="1644165"/>
          </a:xfrm>
        </p:grpSpPr>
        <p:grpSp>
          <p:nvGrpSpPr>
            <p:cNvPr id="77" name="Group 76">
              <a:extLst>
                <a:ext uri="{FF2B5EF4-FFF2-40B4-BE49-F238E27FC236}">
                  <a16:creationId xmlns:a16="http://schemas.microsoft.com/office/drawing/2014/main" id="{DCD05114-FC0F-4CF3-AC3C-DC6B31B9C100}"/>
                </a:ext>
              </a:extLst>
            </p:cNvPr>
            <p:cNvGrpSpPr/>
            <p:nvPr/>
          </p:nvGrpSpPr>
          <p:grpSpPr>
            <a:xfrm>
              <a:off x="2579308" y="287216"/>
              <a:ext cx="1850338" cy="1644165"/>
              <a:chOff x="904973" y="89870"/>
              <a:chExt cx="1850338" cy="1644165"/>
            </a:xfrm>
          </p:grpSpPr>
          <p:sp>
            <p:nvSpPr>
              <p:cNvPr id="53" name="Smiley Face 52">
                <a:extLst>
                  <a:ext uri="{FF2B5EF4-FFF2-40B4-BE49-F238E27FC236}">
                    <a16:creationId xmlns:a16="http://schemas.microsoft.com/office/drawing/2014/main" id="{EFD16EDB-FB2B-4B8F-8B3B-89C4414252E3}"/>
                  </a:ext>
                </a:extLst>
              </p:cNvPr>
              <p:cNvSpPr/>
              <p:nvPr/>
            </p:nvSpPr>
            <p:spPr>
              <a:xfrm>
                <a:off x="904973" y="810705"/>
                <a:ext cx="952107" cy="923330"/>
              </a:xfrm>
              <a:prstGeom prst="smileyFac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58" name="Group 57">
                <a:extLst>
                  <a:ext uri="{FF2B5EF4-FFF2-40B4-BE49-F238E27FC236}">
                    <a16:creationId xmlns:a16="http://schemas.microsoft.com/office/drawing/2014/main" id="{1B77E97A-9867-40D5-AEF4-728689CDE777}"/>
                  </a:ext>
                </a:extLst>
              </p:cNvPr>
              <p:cNvGrpSpPr/>
              <p:nvPr/>
            </p:nvGrpSpPr>
            <p:grpSpPr>
              <a:xfrm>
                <a:off x="1277626" y="89870"/>
                <a:ext cx="1477685" cy="720835"/>
                <a:chOff x="2635086" y="555074"/>
                <a:chExt cx="1477685" cy="720835"/>
              </a:xfrm>
            </p:grpSpPr>
            <p:sp>
              <p:nvSpPr>
                <p:cNvPr id="54" name="TextBox 53">
                  <a:extLst>
                    <a:ext uri="{FF2B5EF4-FFF2-40B4-BE49-F238E27FC236}">
                      <a16:creationId xmlns:a16="http://schemas.microsoft.com/office/drawing/2014/main" id="{06B2AC56-F8B3-49F7-B95C-D7D39FBE8339}"/>
                    </a:ext>
                  </a:extLst>
                </p:cNvPr>
                <p:cNvSpPr txBox="1"/>
                <p:nvPr/>
              </p:nvSpPr>
              <p:spPr>
                <a:xfrm>
                  <a:off x="3120272" y="810705"/>
                  <a:ext cx="473206" cy="369332"/>
                </a:xfrm>
                <a:prstGeom prst="rect">
                  <a:avLst/>
                </a:prstGeom>
                <a:noFill/>
              </p:spPr>
              <p:txBody>
                <a:bodyPr wrap="none" rtlCol="0">
                  <a:spAutoFit/>
                </a:bodyPr>
                <a:lstStyle/>
                <a:p>
                  <a:r>
                    <a:rPr lang="de-DE" dirty="0"/>
                    <a:t>Bla</a:t>
                  </a:r>
                  <a:endParaRPr lang="en-DE" dirty="0"/>
                </a:p>
              </p:txBody>
            </p:sp>
            <p:sp>
              <p:nvSpPr>
                <p:cNvPr id="55" name="TextBox 54">
                  <a:extLst>
                    <a:ext uri="{FF2B5EF4-FFF2-40B4-BE49-F238E27FC236}">
                      <a16:creationId xmlns:a16="http://schemas.microsoft.com/office/drawing/2014/main" id="{070F0679-93EF-4DA8-9A07-9474EE785CAE}"/>
                    </a:ext>
                  </a:extLst>
                </p:cNvPr>
                <p:cNvSpPr txBox="1"/>
                <p:nvPr/>
              </p:nvSpPr>
              <p:spPr>
                <a:xfrm>
                  <a:off x="2799466" y="643786"/>
                  <a:ext cx="473206" cy="369332"/>
                </a:xfrm>
                <a:prstGeom prst="rect">
                  <a:avLst/>
                </a:prstGeom>
                <a:noFill/>
              </p:spPr>
              <p:txBody>
                <a:bodyPr wrap="none" rtlCol="0">
                  <a:spAutoFit/>
                </a:bodyPr>
                <a:lstStyle/>
                <a:p>
                  <a:r>
                    <a:rPr lang="de-DE" dirty="0"/>
                    <a:t>Bla</a:t>
                  </a:r>
                  <a:endParaRPr lang="en-DE" dirty="0"/>
                </a:p>
              </p:txBody>
            </p:sp>
            <p:sp>
              <p:nvSpPr>
                <p:cNvPr id="56" name="TextBox 55">
                  <a:extLst>
                    <a:ext uri="{FF2B5EF4-FFF2-40B4-BE49-F238E27FC236}">
                      <a16:creationId xmlns:a16="http://schemas.microsoft.com/office/drawing/2014/main" id="{ECE327F8-45F0-4D8D-AF19-B9492B0EEBC0}"/>
                    </a:ext>
                  </a:extLst>
                </p:cNvPr>
                <p:cNvSpPr txBox="1"/>
                <p:nvPr/>
              </p:nvSpPr>
              <p:spPr>
                <a:xfrm>
                  <a:off x="3521255" y="671212"/>
                  <a:ext cx="473206" cy="369332"/>
                </a:xfrm>
                <a:prstGeom prst="rect">
                  <a:avLst/>
                </a:prstGeom>
                <a:noFill/>
              </p:spPr>
              <p:txBody>
                <a:bodyPr wrap="none" rtlCol="0">
                  <a:spAutoFit/>
                </a:bodyPr>
                <a:lstStyle/>
                <a:p>
                  <a:r>
                    <a:rPr lang="de-DE" dirty="0"/>
                    <a:t>Bla</a:t>
                  </a:r>
                  <a:endParaRPr lang="en-DE" dirty="0"/>
                </a:p>
              </p:txBody>
            </p:sp>
            <p:sp>
              <p:nvSpPr>
                <p:cNvPr id="57" name="Speech Bubble: Oval 56">
                  <a:extLst>
                    <a:ext uri="{FF2B5EF4-FFF2-40B4-BE49-F238E27FC236}">
                      <a16:creationId xmlns:a16="http://schemas.microsoft.com/office/drawing/2014/main" id="{20E7F3BC-1867-49F8-8FFE-21BFEED60C7C}"/>
                    </a:ext>
                  </a:extLst>
                </p:cNvPr>
                <p:cNvSpPr/>
                <p:nvPr/>
              </p:nvSpPr>
              <p:spPr>
                <a:xfrm>
                  <a:off x="2635086" y="555074"/>
                  <a:ext cx="1477685" cy="720835"/>
                </a:xfrm>
                <a:prstGeom prst="wedgeEllipseCallou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grpSp>
          <p:nvGrpSpPr>
            <p:cNvPr id="75" name="Group 74">
              <a:extLst>
                <a:ext uri="{FF2B5EF4-FFF2-40B4-BE49-F238E27FC236}">
                  <a16:creationId xmlns:a16="http://schemas.microsoft.com/office/drawing/2014/main" id="{37E72408-5666-488E-AA73-36852EF90FD9}"/>
                </a:ext>
              </a:extLst>
            </p:cNvPr>
            <p:cNvGrpSpPr/>
            <p:nvPr/>
          </p:nvGrpSpPr>
          <p:grpSpPr>
            <a:xfrm>
              <a:off x="9147078" y="445383"/>
              <a:ext cx="1668167" cy="1483325"/>
              <a:chOff x="8268579" y="674001"/>
              <a:chExt cx="1668167" cy="1483325"/>
            </a:xfrm>
          </p:grpSpPr>
          <p:sp>
            <p:nvSpPr>
              <p:cNvPr id="59" name="Cube 58">
                <a:extLst>
                  <a:ext uri="{FF2B5EF4-FFF2-40B4-BE49-F238E27FC236}">
                    <a16:creationId xmlns:a16="http://schemas.microsoft.com/office/drawing/2014/main" id="{520D9A2A-ED61-4CE2-864C-E79B2FD36856}"/>
                  </a:ext>
                </a:extLst>
              </p:cNvPr>
              <p:cNvSpPr/>
              <p:nvPr/>
            </p:nvSpPr>
            <p:spPr>
              <a:xfrm>
                <a:off x="8325639" y="1012079"/>
                <a:ext cx="1168924" cy="1145247"/>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DE"/>
              </a:p>
            </p:txBody>
          </p:sp>
          <p:grpSp>
            <p:nvGrpSpPr>
              <p:cNvPr id="63" name="Group 62">
                <a:extLst>
                  <a:ext uri="{FF2B5EF4-FFF2-40B4-BE49-F238E27FC236}">
                    <a16:creationId xmlns:a16="http://schemas.microsoft.com/office/drawing/2014/main" id="{C35835A0-C541-4A29-83B0-5F0AD4A48F92}"/>
                  </a:ext>
                </a:extLst>
              </p:cNvPr>
              <p:cNvGrpSpPr/>
              <p:nvPr/>
            </p:nvGrpSpPr>
            <p:grpSpPr>
              <a:xfrm rot="16606233">
                <a:off x="9211130" y="476286"/>
                <a:ext cx="527901" cy="923331"/>
                <a:chOff x="7566212" y="5443513"/>
                <a:chExt cx="952107" cy="1140644"/>
              </a:xfrm>
            </p:grpSpPr>
            <p:sp>
              <p:nvSpPr>
                <p:cNvPr id="61" name="Arrow: Pentagon 60">
                  <a:extLst>
                    <a:ext uri="{FF2B5EF4-FFF2-40B4-BE49-F238E27FC236}">
                      <a16:creationId xmlns:a16="http://schemas.microsoft.com/office/drawing/2014/main" id="{7406D200-BD13-4340-B0D7-3B83B9CA00FB}"/>
                    </a:ext>
                  </a:extLst>
                </p:cNvPr>
                <p:cNvSpPr/>
                <p:nvPr/>
              </p:nvSpPr>
              <p:spPr>
                <a:xfrm>
                  <a:off x="7566212" y="5443513"/>
                  <a:ext cx="952107" cy="219255"/>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3A2D68D5-88A2-4A6C-9243-1FFB7A2DF012}"/>
                    </a:ext>
                  </a:extLst>
                </p:cNvPr>
                <p:cNvSpPr/>
                <p:nvPr/>
              </p:nvSpPr>
              <p:spPr>
                <a:xfrm>
                  <a:off x="7929140" y="5658572"/>
                  <a:ext cx="183823" cy="925585"/>
                </a:xfrm>
                <a:prstGeom prst="rect">
                  <a:avLst/>
                </a:prstGeom>
                <a:solidFill>
                  <a:schemeClr val="accent2">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64" name="TextBox 63">
                <a:extLst>
                  <a:ext uri="{FF2B5EF4-FFF2-40B4-BE49-F238E27FC236}">
                    <a16:creationId xmlns:a16="http://schemas.microsoft.com/office/drawing/2014/main" id="{CF57B098-10C0-495A-AC0E-451E5A04B124}"/>
                  </a:ext>
                </a:extLst>
              </p:cNvPr>
              <p:cNvSpPr txBox="1"/>
              <p:nvPr/>
            </p:nvSpPr>
            <p:spPr>
              <a:xfrm>
                <a:off x="8268579" y="1287954"/>
                <a:ext cx="641522" cy="369332"/>
              </a:xfrm>
              <a:prstGeom prst="rect">
                <a:avLst/>
              </a:prstGeom>
              <a:noFill/>
            </p:spPr>
            <p:txBody>
              <a:bodyPr wrap="none" rtlCol="0">
                <a:spAutoFit/>
              </a:bodyPr>
              <a:lstStyle/>
              <a:p>
                <a:r>
                  <a:rPr lang="de-DE" dirty="0"/>
                  <a:t>Kling</a:t>
                </a:r>
                <a:endParaRPr lang="en-DE" dirty="0"/>
              </a:p>
            </p:txBody>
          </p:sp>
          <p:sp>
            <p:nvSpPr>
              <p:cNvPr id="65" name="TextBox 64">
                <a:extLst>
                  <a:ext uri="{FF2B5EF4-FFF2-40B4-BE49-F238E27FC236}">
                    <a16:creationId xmlns:a16="http://schemas.microsoft.com/office/drawing/2014/main" id="{D9EDE71E-2B8A-47AC-AE14-D3C27448BF14}"/>
                  </a:ext>
                </a:extLst>
              </p:cNvPr>
              <p:cNvSpPr txBox="1"/>
              <p:nvPr/>
            </p:nvSpPr>
            <p:spPr>
              <a:xfrm>
                <a:off x="8553800" y="1778681"/>
                <a:ext cx="641522" cy="369332"/>
              </a:xfrm>
              <a:prstGeom prst="rect">
                <a:avLst/>
              </a:prstGeom>
              <a:noFill/>
            </p:spPr>
            <p:txBody>
              <a:bodyPr wrap="none" rtlCol="0">
                <a:spAutoFit/>
              </a:bodyPr>
              <a:lstStyle/>
              <a:p>
                <a:r>
                  <a:rPr lang="de-DE" dirty="0"/>
                  <a:t>Kling</a:t>
                </a:r>
                <a:endParaRPr lang="en-DE" dirty="0"/>
              </a:p>
            </p:txBody>
          </p:sp>
          <p:sp>
            <p:nvSpPr>
              <p:cNvPr id="66" name="TextBox 65">
                <a:extLst>
                  <a:ext uri="{FF2B5EF4-FFF2-40B4-BE49-F238E27FC236}">
                    <a16:creationId xmlns:a16="http://schemas.microsoft.com/office/drawing/2014/main" id="{6AF11B52-94DB-4B02-B2E2-269395E3AB2F}"/>
                  </a:ext>
                </a:extLst>
              </p:cNvPr>
              <p:cNvSpPr txBox="1"/>
              <p:nvPr/>
            </p:nvSpPr>
            <p:spPr>
              <a:xfrm>
                <a:off x="8382660" y="1523640"/>
                <a:ext cx="641522" cy="369332"/>
              </a:xfrm>
              <a:prstGeom prst="rect">
                <a:avLst/>
              </a:prstGeom>
              <a:noFill/>
            </p:spPr>
            <p:txBody>
              <a:bodyPr wrap="none" rtlCol="0">
                <a:spAutoFit/>
              </a:bodyPr>
              <a:lstStyle/>
              <a:p>
                <a:r>
                  <a:rPr lang="de-DE" dirty="0"/>
                  <a:t>Kling</a:t>
                </a:r>
                <a:endParaRPr lang="en-DE" dirty="0"/>
              </a:p>
            </p:txBody>
          </p:sp>
        </p:grpSp>
        <p:grpSp>
          <p:nvGrpSpPr>
            <p:cNvPr id="76" name="Group 75">
              <a:extLst>
                <a:ext uri="{FF2B5EF4-FFF2-40B4-BE49-F238E27FC236}">
                  <a16:creationId xmlns:a16="http://schemas.microsoft.com/office/drawing/2014/main" id="{476B48D5-64D7-4483-9C6D-E177B59CB8D7}"/>
                </a:ext>
              </a:extLst>
            </p:cNvPr>
            <p:cNvGrpSpPr/>
            <p:nvPr/>
          </p:nvGrpSpPr>
          <p:grpSpPr>
            <a:xfrm>
              <a:off x="5089523" y="783674"/>
              <a:ext cx="2611225" cy="1145247"/>
              <a:chOff x="5146083" y="879302"/>
              <a:chExt cx="2611225" cy="1145247"/>
            </a:xfrm>
          </p:grpSpPr>
          <p:sp>
            <p:nvSpPr>
              <p:cNvPr id="67" name="Flowchart: Document 66">
                <a:extLst>
                  <a:ext uri="{FF2B5EF4-FFF2-40B4-BE49-F238E27FC236}">
                    <a16:creationId xmlns:a16="http://schemas.microsoft.com/office/drawing/2014/main" id="{24476D03-B9CE-4B61-8D60-B8C053B629E4}"/>
                  </a:ext>
                </a:extLst>
              </p:cNvPr>
              <p:cNvSpPr/>
              <p:nvPr/>
            </p:nvSpPr>
            <p:spPr>
              <a:xfrm rot="10800000">
                <a:off x="5146083" y="879302"/>
                <a:ext cx="2611225" cy="114524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nvGrpSpPr>
              <p:cNvPr id="71" name="Group 70">
                <a:extLst>
                  <a:ext uri="{FF2B5EF4-FFF2-40B4-BE49-F238E27FC236}">
                    <a16:creationId xmlns:a16="http://schemas.microsoft.com/office/drawing/2014/main" id="{820F126B-00F5-4792-A00D-075DC5E96953}"/>
                  </a:ext>
                </a:extLst>
              </p:cNvPr>
              <p:cNvGrpSpPr/>
              <p:nvPr/>
            </p:nvGrpSpPr>
            <p:grpSpPr>
              <a:xfrm>
                <a:off x="5742663" y="1432221"/>
                <a:ext cx="1219938" cy="428014"/>
                <a:chOff x="4055265" y="1406447"/>
                <a:chExt cx="1219938" cy="428014"/>
              </a:xfrm>
            </p:grpSpPr>
            <p:sp>
              <p:nvSpPr>
                <p:cNvPr id="68" name="Oval 67">
                  <a:extLst>
                    <a:ext uri="{FF2B5EF4-FFF2-40B4-BE49-F238E27FC236}">
                      <a16:creationId xmlns:a16="http://schemas.microsoft.com/office/drawing/2014/main" id="{D4FDD244-F5CB-4CA9-A5E9-E995A310E057}"/>
                    </a:ext>
                  </a:extLst>
                </p:cNvPr>
                <p:cNvSpPr/>
                <p:nvPr/>
              </p:nvSpPr>
              <p:spPr>
                <a:xfrm>
                  <a:off x="4212830" y="1476738"/>
                  <a:ext cx="1062373" cy="29885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DE"/>
                </a:p>
              </p:txBody>
            </p:sp>
            <p:sp>
              <p:nvSpPr>
                <p:cNvPr id="69" name="Isosceles Triangle 68">
                  <a:extLst>
                    <a:ext uri="{FF2B5EF4-FFF2-40B4-BE49-F238E27FC236}">
                      <a16:creationId xmlns:a16="http://schemas.microsoft.com/office/drawing/2014/main" id="{D3BCC5B8-FFF6-4567-B7CE-D9C771FD92B7}"/>
                    </a:ext>
                  </a:extLst>
                </p:cNvPr>
                <p:cNvSpPr/>
                <p:nvPr/>
              </p:nvSpPr>
              <p:spPr>
                <a:xfrm rot="5400000">
                  <a:off x="3998822" y="1462890"/>
                  <a:ext cx="428014" cy="315127"/>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DE"/>
                </a:p>
              </p:txBody>
            </p:sp>
            <p:sp>
              <p:nvSpPr>
                <p:cNvPr id="70" name="Oval 69">
                  <a:extLst>
                    <a:ext uri="{FF2B5EF4-FFF2-40B4-BE49-F238E27FC236}">
                      <a16:creationId xmlns:a16="http://schemas.microsoft.com/office/drawing/2014/main" id="{A9BC3717-47F3-4B89-8A0B-D078E283C5A1}"/>
                    </a:ext>
                  </a:extLst>
                </p:cNvPr>
                <p:cNvSpPr/>
                <p:nvPr/>
              </p:nvSpPr>
              <p:spPr>
                <a:xfrm>
                  <a:off x="5003165" y="1583269"/>
                  <a:ext cx="64135" cy="51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grpSp>
          <p:sp>
            <p:nvSpPr>
              <p:cNvPr id="72" name="TextBox 71">
                <a:extLst>
                  <a:ext uri="{FF2B5EF4-FFF2-40B4-BE49-F238E27FC236}">
                    <a16:creationId xmlns:a16="http://schemas.microsoft.com/office/drawing/2014/main" id="{D23390DC-4C6D-45E0-8ECB-8C5AFBF26D08}"/>
                  </a:ext>
                </a:extLst>
              </p:cNvPr>
              <p:cNvSpPr txBox="1"/>
              <p:nvPr/>
            </p:nvSpPr>
            <p:spPr>
              <a:xfrm>
                <a:off x="6659473" y="936020"/>
                <a:ext cx="606256" cy="369332"/>
              </a:xfrm>
              <a:prstGeom prst="rect">
                <a:avLst/>
              </a:prstGeom>
              <a:noFill/>
            </p:spPr>
            <p:txBody>
              <a:bodyPr wrap="none" rtlCol="0">
                <a:spAutoFit/>
              </a:bodyPr>
              <a:lstStyle/>
              <a:p>
                <a:r>
                  <a:rPr lang="de-DE" dirty="0"/>
                  <a:t>Blub</a:t>
                </a:r>
                <a:endParaRPr lang="en-DE" dirty="0"/>
              </a:p>
            </p:txBody>
          </p:sp>
          <p:sp>
            <p:nvSpPr>
              <p:cNvPr id="73" name="TextBox 72">
                <a:extLst>
                  <a:ext uri="{FF2B5EF4-FFF2-40B4-BE49-F238E27FC236}">
                    <a16:creationId xmlns:a16="http://schemas.microsoft.com/office/drawing/2014/main" id="{42404A8D-8575-4F0C-9D2C-64B728C886EF}"/>
                  </a:ext>
                </a:extLst>
              </p:cNvPr>
              <p:cNvSpPr txBox="1"/>
              <p:nvPr/>
            </p:nvSpPr>
            <p:spPr>
              <a:xfrm>
                <a:off x="6894113" y="1247554"/>
                <a:ext cx="606256" cy="369332"/>
              </a:xfrm>
              <a:prstGeom prst="rect">
                <a:avLst/>
              </a:prstGeom>
              <a:noFill/>
            </p:spPr>
            <p:txBody>
              <a:bodyPr wrap="none" rtlCol="0">
                <a:spAutoFit/>
              </a:bodyPr>
              <a:lstStyle/>
              <a:p>
                <a:r>
                  <a:rPr lang="de-DE" dirty="0"/>
                  <a:t>Blub</a:t>
                </a:r>
                <a:endParaRPr lang="en-DE" dirty="0"/>
              </a:p>
            </p:txBody>
          </p:sp>
          <p:sp>
            <p:nvSpPr>
              <p:cNvPr id="74" name="TextBox 73">
                <a:extLst>
                  <a:ext uri="{FF2B5EF4-FFF2-40B4-BE49-F238E27FC236}">
                    <a16:creationId xmlns:a16="http://schemas.microsoft.com/office/drawing/2014/main" id="{FC51A582-969D-4DB9-AC97-7770AEB81011}"/>
                  </a:ext>
                </a:extLst>
              </p:cNvPr>
              <p:cNvSpPr txBox="1"/>
              <p:nvPr/>
            </p:nvSpPr>
            <p:spPr>
              <a:xfrm>
                <a:off x="6248974" y="1108192"/>
                <a:ext cx="606256" cy="369332"/>
              </a:xfrm>
              <a:prstGeom prst="rect">
                <a:avLst/>
              </a:prstGeom>
              <a:noFill/>
            </p:spPr>
            <p:txBody>
              <a:bodyPr wrap="none" rtlCol="0">
                <a:spAutoFit/>
              </a:bodyPr>
              <a:lstStyle/>
              <a:p>
                <a:r>
                  <a:rPr lang="de-DE" dirty="0"/>
                  <a:t>Blub</a:t>
                </a:r>
                <a:endParaRPr lang="en-DE" dirty="0"/>
              </a:p>
            </p:txBody>
          </p:sp>
        </p:grpSp>
      </p:grpSp>
      <p:sp>
        <p:nvSpPr>
          <p:cNvPr id="79" name="TextBox 78">
            <a:extLst>
              <a:ext uri="{FF2B5EF4-FFF2-40B4-BE49-F238E27FC236}">
                <a16:creationId xmlns:a16="http://schemas.microsoft.com/office/drawing/2014/main" id="{55DC8DCF-1A4B-4F6D-8A52-046A2837C541}"/>
              </a:ext>
            </a:extLst>
          </p:cNvPr>
          <p:cNvSpPr txBox="1"/>
          <p:nvPr/>
        </p:nvSpPr>
        <p:spPr>
          <a:xfrm>
            <a:off x="17372" y="4903754"/>
            <a:ext cx="12006256" cy="1477328"/>
          </a:xfrm>
          <a:prstGeom prst="rect">
            <a:avLst/>
          </a:prstGeom>
          <a:noFill/>
        </p:spPr>
        <p:txBody>
          <a:bodyPr wrap="square">
            <a:spAutoFit/>
          </a:bodyPr>
          <a:lstStyle/>
          <a:p>
            <a:r>
              <a:rPr lang="de-DE" dirty="0"/>
              <a:t>Hier ein kleines Experiment zum selber Machen.\nWenn du das nächste Mal bei einem Gewitter einen Blitz siehst, zähl doch Mal</a:t>
            </a:r>
          </a:p>
          <a:p>
            <a:r>
              <a:rPr lang="de-DE" dirty="0"/>
              <a:t>die Sekunden, bevor du das Donnern hörst. \n\nDie Schallgeschwindigkeit in der Luft beträgt 340 Meter pro Sekunde. Damit kannst du ausrechnen, wie weit der Blitz von dir entfernt war.\n\nFür alle drei Sekunden, die zwischen Blitz sehen und Donner hören vergehen, ist der Blitz einen Kilometer mehr von dir entfernt.\n\nBei 9 Sekunden also zum Beispiel 3 Kilometer.</a:t>
            </a:r>
            <a:endParaRPr lang="en-DE" dirty="0"/>
          </a:p>
        </p:txBody>
      </p:sp>
      <p:grpSp>
        <p:nvGrpSpPr>
          <p:cNvPr id="80" name="Group 79">
            <a:extLst>
              <a:ext uri="{FF2B5EF4-FFF2-40B4-BE49-F238E27FC236}">
                <a16:creationId xmlns:a16="http://schemas.microsoft.com/office/drawing/2014/main" id="{CF348F57-588E-4202-BE02-F112D64A1EA6}"/>
              </a:ext>
            </a:extLst>
          </p:cNvPr>
          <p:cNvGrpSpPr/>
          <p:nvPr/>
        </p:nvGrpSpPr>
        <p:grpSpPr>
          <a:xfrm>
            <a:off x="899863" y="3287621"/>
            <a:ext cx="9090135" cy="1472577"/>
            <a:chOff x="975360" y="3911126"/>
            <a:chExt cx="9090135" cy="1472577"/>
          </a:xfrm>
        </p:grpSpPr>
        <p:sp>
          <p:nvSpPr>
            <p:cNvPr id="81" name="Smiley Face 80">
              <a:extLst>
                <a:ext uri="{FF2B5EF4-FFF2-40B4-BE49-F238E27FC236}">
                  <a16:creationId xmlns:a16="http://schemas.microsoft.com/office/drawing/2014/main" id="{7E040D81-032B-4186-A98A-1ADD20FF7C94}"/>
                </a:ext>
              </a:extLst>
            </p:cNvPr>
            <p:cNvSpPr/>
            <p:nvPr/>
          </p:nvSpPr>
          <p:spPr>
            <a:xfrm>
              <a:off x="1234911" y="4328570"/>
              <a:ext cx="920669" cy="92333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Lightning Bolt 81">
              <a:extLst>
                <a:ext uri="{FF2B5EF4-FFF2-40B4-BE49-F238E27FC236}">
                  <a16:creationId xmlns:a16="http://schemas.microsoft.com/office/drawing/2014/main" id="{EB9FA305-1F50-4C4A-AF42-9205EBB43607}"/>
                </a:ext>
              </a:extLst>
            </p:cNvPr>
            <p:cNvSpPr/>
            <p:nvPr/>
          </p:nvSpPr>
          <p:spPr>
            <a:xfrm rot="353425">
              <a:off x="9030878" y="4081806"/>
              <a:ext cx="838986" cy="1280050"/>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p>
          </p:txBody>
        </p:sp>
        <p:sp>
          <p:nvSpPr>
            <p:cNvPr id="83" name="Cloud 82">
              <a:extLst>
                <a:ext uri="{FF2B5EF4-FFF2-40B4-BE49-F238E27FC236}">
                  <a16:creationId xmlns:a16="http://schemas.microsoft.com/office/drawing/2014/main" id="{BF22A88B-CEBB-46E7-AA5C-7AF0FACF67F9}"/>
                </a:ext>
              </a:extLst>
            </p:cNvPr>
            <p:cNvSpPr/>
            <p:nvPr/>
          </p:nvSpPr>
          <p:spPr>
            <a:xfrm>
              <a:off x="8117454" y="3911126"/>
              <a:ext cx="1948041" cy="810705"/>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84" name="Straight Arrow Connector 83">
              <a:extLst>
                <a:ext uri="{FF2B5EF4-FFF2-40B4-BE49-F238E27FC236}">
                  <a16:creationId xmlns:a16="http://schemas.microsoft.com/office/drawing/2014/main" id="{9DBE98CF-6988-4483-B03A-C4998CAB0C10}"/>
                </a:ext>
              </a:extLst>
            </p:cNvPr>
            <p:cNvCxnSpPr/>
            <p:nvPr/>
          </p:nvCxnSpPr>
          <p:spPr>
            <a:xfrm>
              <a:off x="2309628" y="4647414"/>
              <a:ext cx="58078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1F425A8B-0AF0-4007-96F2-D69C41DD5B57}"/>
                </a:ext>
              </a:extLst>
            </p:cNvPr>
            <p:cNvGrpSpPr/>
            <p:nvPr/>
          </p:nvGrpSpPr>
          <p:grpSpPr>
            <a:xfrm>
              <a:off x="2184052" y="4781243"/>
              <a:ext cx="6754884" cy="602460"/>
              <a:chOff x="2054246" y="4830741"/>
              <a:chExt cx="6754884" cy="602460"/>
            </a:xfrm>
          </p:grpSpPr>
          <p:grpSp>
            <p:nvGrpSpPr>
              <p:cNvPr id="91" name="Group 90">
                <a:extLst>
                  <a:ext uri="{FF2B5EF4-FFF2-40B4-BE49-F238E27FC236}">
                    <a16:creationId xmlns:a16="http://schemas.microsoft.com/office/drawing/2014/main" id="{3D8E3ED3-4F1B-4793-B7DC-D4C717940E7D}"/>
                  </a:ext>
                </a:extLst>
              </p:cNvPr>
              <p:cNvGrpSpPr/>
              <p:nvPr/>
            </p:nvGrpSpPr>
            <p:grpSpPr>
              <a:xfrm rot="10800000">
                <a:off x="4192018" y="4830742"/>
                <a:ext cx="4617112" cy="602459"/>
                <a:chOff x="6278898" y="3507372"/>
                <a:chExt cx="5311154" cy="1870747"/>
              </a:xfrm>
            </p:grpSpPr>
            <p:sp>
              <p:nvSpPr>
                <p:cNvPr id="96" name="Arc 95">
                  <a:extLst>
                    <a:ext uri="{FF2B5EF4-FFF2-40B4-BE49-F238E27FC236}">
                      <a16:creationId xmlns:a16="http://schemas.microsoft.com/office/drawing/2014/main" id="{B60DF0AF-A27F-4562-A34A-2F803D2F43E7}"/>
                    </a:ext>
                  </a:extLst>
                </p:cNvPr>
                <p:cNvSpPr/>
                <p:nvPr/>
              </p:nvSpPr>
              <p:spPr>
                <a:xfrm>
                  <a:off x="6278898" y="3507374"/>
                  <a:ext cx="877331" cy="1870745"/>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7" name="Arc 96">
                  <a:extLst>
                    <a:ext uri="{FF2B5EF4-FFF2-40B4-BE49-F238E27FC236}">
                      <a16:creationId xmlns:a16="http://schemas.microsoft.com/office/drawing/2014/main" id="{A5DD66FB-B2DF-4F2C-8785-1ABFD514F1AB}"/>
                    </a:ext>
                  </a:extLst>
                </p:cNvPr>
                <p:cNvSpPr/>
                <p:nvPr/>
              </p:nvSpPr>
              <p:spPr>
                <a:xfrm>
                  <a:off x="6862077" y="3507373"/>
                  <a:ext cx="877331" cy="1870745"/>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8" name="Arc 97">
                  <a:extLst>
                    <a:ext uri="{FF2B5EF4-FFF2-40B4-BE49-F238E27FC236}">
                      <a16:creationId xmlns:a16="http://schemas.microsoft.com/office/drawing/2014/main" id="{DEBCBFDD-B3B7-465C-B165-33338DBC3B44}"/>
                    </a:ext>
                  </a:extLst>
                </p:cNvPr>
                <p:cNvSpPr/>
                <p:nvPr/>
              </p:nvSpPr>
              <p:spPr>
                <a:xfrm>
                  <a:off x="7503099" y="3507373"/>
                  <a:ext cx="877331" cy="1870745"/>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9" name="Arc 98">
                  <a:extLst>
                    <a:ext uri="{FF2B5EF4-FFF2-40B4-BE49-F238E27FC236}">
                      <a16:creationId xmlns:a16="http://schemas.microsoft.com/office/drawing/2014/main" id="{56F21671-C589-41AB-8561-F1A3CF2BEFF0}"/>
                    </a:ext>
                  </a:extLst>
                </p:cNvPr>
                <p:cNvSpPr/>
                <p:nvPr/>
              </p:nvSpPr>
              <p:spPr>
                <a:xfrm>
                  <a:off x="8144121" y="3507372"/>
                  <a:ext cx="877331" cy="1870745"/>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0" name="Arc 99">
                  <a:extLst>
                    <a:ext uri="{FF2B5EF4-FFF2-40B4-BE49-F238E27FC236}">
                      <a16:creationId xmlns:a16="http://schemas.microsoft.com/office/drawing/2014/main" id="{905BAB36-4C32-4667-A54D-0EEED98F9C29}"/>
                    </a:ext>
                  </a:extLst>
                </p:cNvPr>
                <p:cNvSpPr/>
                <p:nvPr/>
              </p:nvSpPr>
              <p:spPr>
                <a:xfrm>
                  <a:off x="8785143" y="3507372"/>
                  <a:ext cx="877331" cy="1870745"/>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1" name="Arc 100">
                  <a:extLst>
                    <a:ext uri="{FF2B5EF4-FFF2-40B4-BE49-F238E27FC236}">
                      <a16:creationId xmlns:a16="http://schemas.microsoft.com/office/drawing/2014/main" id="{33D3C4FE-A11F-4513-9DD5-23C91CA12521}"/>
                    </a:ext>
                  </a:extLst>
                </p:cNvPr>
                <p:cNvSpPr/>
                <p:nvPr/>
              </p:nvSpPr>
              <p:spPr>
                <a:xfrm>
                  <a:off x="9430677" y="3507373"/>
                  <a:ext cx="877331" cy="1870745"/>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2" name="Arc 101">
                  <a:extLst>
                    <a:ext uri="{FF2B5EF4-FFF2-40B4-BE49-F238E27FC236}">
                      <a16:creationId xmlns:a16="http://schemas.microsoft.com/office/drawing/2014/main" id="{125364F6-4F76-4E96-8F12-45BEF5445536}"/>
                    </a:ext>
                  </a:extLst>
                </p:cNvPr>
                <p:cNvSpPr/>
                <p:nvPr/>
              </p:nvSpPr>
              <p:spPr>
                <a:xfrm>
                  <a:off x="10071699" y="3507372"/>
                  <a:ext cx="877331" cy="1870745"/>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3" name="Arc 102">
                  <a:extLst>
                    <a:ext uri="{FF2B5EF4-FFF2-40B4-BE49-F238E27FC236}">
                      <a16:creationId xmlns:a16="http://schemas.microsoft.com/office/drawing/2014/main" id="{7815FFF7-91D6-45C3-88BD-C730D972E7E6}"/>
                    </a:ext>
                  </a:extLst>
                </p:cNvPr>
                <p:cNvSpPr/>
                <p:nvPr/>
              </p:nvSpPr>
              <p:spPr>
                <a:xfrm>
                  <a:off x="10712721" y="3507372"/>
                  <a:ext cx="877331" cy="1870745"/>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sp>
            <p:nvSpPr>
              <p:cNvPr id="92" name="Arc 91">
                <a:extLst>
                  <a:ext uri="{FF2B5EF4-FFF2-40B4-BE49-F238E27FC236}">
                    <a16:creationId xmlns:a16="http://schemas.microsoft.com/office/drawing/2014/main" id="{2C7F3934-B423-4C62-B1D0-8AD339F567FE}"/>
                  </a:ext>
                </a:extLst>
              </p:cNvPr>
              <p:cNvSpPr/>
              <p:nvPr/>
            </p:nvSpPr>
            <p:spPr>
              <a:xfrm rot="10800000">
                <a:off x="3729935" y="4830742"/>
                <a:ext cx="762685" cy="602458"/>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3" name="Arc 92">
                <a:extLst>
                  <a:ext uri="{FF2B5EF4-FFF2-40B4-BE49-F238E27FC236}">
                    <a16:creationId xmlns:a16="http://schemas.microsoft.com/office/drawing/2014/main" id="{0C533358-21E8-440B-AC10-D1AF033CCCC5}"/>
                  </a:ext>
                </a:extLst>
              </p:cNvPr>
              <p:cNvSpPr/>
              <p:nvPr/>
            </p:nvSpPr>
            <p:spPr>
              <a:xfrm rot="10800000">
                <a:off x="3168757" y="4830741"/>
                <a:ext cx="762685" cy="602458"/>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4" name="Arc 93">
                <a:extLst>
                  <a:ext uri="{FF2B5EF4-FFF2-40B4-BE49-F238E27FC236}">
                    <a16:creationId xmlns:a16="http://schemas.microsoft.com/office/drawing/2014/main" id="{65D9EE28-39F6-42A1-83BF-94E4088A5167}"/>
                  </a:ext>
                </a:extLst>
              </p:cNvPr>
              <p:cNvSpPr/>
              <p:nvPr/>
            </p:nvSpPr>
            <p:spPr>
              <a:xfrm rot="10800000">
                <a:off x="2611502" y="4830742"/>
                <a:ext cx="762685" cy="602458"/>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5" name="Arc 94">
                <a:extLst>
                  <a:ext uri="{FF2B5EF4-FFF2-40B4-BE49-F238E27FC236}">
                    <a16:creationId xmlns:a16="http://schemas.microsoft.com/office/drawing/2014/main" id="{945300D0-D78E-4DFD-8CD2-018D513FA070}"/>
                  </a:ext>
                </a:extLst>
              </p:cNvPr>
              <p:cNvSpPr/>
              <p:nvPr/>
            </p:nvSpPr>
            <p:spPr>
              <a:xfrm rot="10800000">
                <a:off x="2054246" y="4830742"/>
                <a:ext cx="762685" cy="602458"/>
              </a:xfrm>
              <a:prstGeom prst="arc">
                <a:avLst>
                  <a:gd name="adj1" fmla="val 16742714"/>
                  <a:gd name="adj2" fmla="val 478851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grpSp>
          <p:nvGrpSpPr>
            <p:cNvPr id="86" name="Group 85">
              <a:extLst>
                <a:ext uri="{FF2B5EF4-FFF2-40B4-BE49-F238E27FC236}">
                  <a16:creationId xmlns:a16="http://schemas.microsoft.com/office/drawing/2014/main" id="{E7F7EEEE-6A62-4366-BD5B-F990D47229DB}"/>
                </a:ext>
              </a:extLst>
            </p:cNvPr>
            <p:cNvGrpSpPr/>
            <p:nvPr/>
          </p:nvGrpSpPr>
          <p:grpSpPr>
            <a:xfrm>
              <a:off x="975360" y="4149279"/>
              <a:ext cx="316442" cy="357302"/>
              <a:chOff x="674759" y="3830554"/>
              <a:chExt cx="617043" cy="676027"/>
            </a:xfrm>
          </p:grpSpPr>
          <p:sp>
            <p:nvSpPr>
              <p:cNvPr id="87" name="Circle: Hollow 86">
                <a:extLst>
                  <a:ext uri="{FF2B5EF4-FFF2-40B4-BE49-F238E27FC236}">
                    <a16:creationId xmlns:a16="http://schemas.microsoft.com/office/drawing/2014/main" id="{FE6F6DDE-6308-49AE-A025-581E3D496F56}"/>
                  </a:ext>
                </a:extLst>
              </p:cNvPr>
              <p:cNvSpPr/>
              <p:nvPr/>
            </p:nvSpPr>
            <p:spPr>
              <a:xfrm>
                <a:off x="674759" y="3935480"/>
                <a:ext cx="617043" cy="571101"/>
              </a:xfrm>
              <a:prstGeom prst="donut">
                <a:avLst>
                  <a:gd name="adj" fmla="val 271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solidFill>
                    <a:schemeClr val="tx1"/>
                  </a:solidFill>
                </a:endParaRPr>
              </a:p>
            </p:txBody>
          </p:sp>
          <p:cxnSp>
            <p:nvCxnSpPr>
              <p:cNvPr id="88" name="Straight Connector 87">
                <a:extLst>
                  <a:ext uri="{FF2B5EF4-FFF2-40B4-BE49-F238E27FC236}">
                    <a16:creationId xmlns:a16="http://schemas.microsoft.com/office/drawing/2014/main" id="{B2E869D0-CC87-43CB-9104-63A227B20C0C}"/>
                  </a:ext>
                </a:extLst>
              </p:cNvPr>
              <p:cNvCxnSpPr>
                <a:cxnSpLocks/>
              </p:cNvCxnSpPr>
              <p:nvPr/>
            </p:nvCxnSpPr>
            <p:spPr>
              <a:xfrm>
                <a:off x="983280" y="3999651"/>
                <a:ext cx="1" cy="221379"/>
              </a:xfrm>
              <a:prstGeom prst="line">
                <a:avLst/>
              </a:prstGeom>
              <a:ln w="28575"/>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4E01FBBD-90E8-4108-85D5-02C09D8FC2C9}"/>
                  </a:ext>
                </a:extLst>
              </p:cNvPr>
              <p:cNvCxnSpPr>
                <a:cxnSpLocks/>
              </p:cNvCxnSpPr>
              <p:nvPr/>
            </p:nvCxnSpPr>
            <p:spPr>
              <a:xfrm>
                <a:off x="983280" y="4221030"/>
                <a:ext cx="223160" cy="0"/>
              </a:xfrm>
              <a:prstGeom prst="line">
                <a:avLst/>
              </a:prstGeom>
              <a:ln w="28575"/>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02A84012-BF60-472E-A230-0833F5B0B395}"/>
                  </a:ext>
                </a:extLst>
              </p:cNvPr>
              <p:cNvSpPr/>
              <p:nvPr/>
            </p:nvSpPr>
            <p:spPr>
              <a:xfrm>
                <a:off x="933664" y="3830554"/>
                <a:ext cx="112009" cy="1168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grpSp>
      </p:grpSp>
    </p:spTree>
    <p:extLst>
      <p:ext uri="{BB962C8B-B14F-4D97-AF65-F5344CB8AC3E}">
        <p14:creationId xmlns:p14="http://schemas.microsoft.com/office/powerpoint/2010/main" val="403601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91E58-4FAA-4BFE-9E04-17DD0596403D}"/>
              </a:ext>
            </a:extLst>
          </p:cNvPr>
          <p:cNvSpPr txBox="1"/>
          <p:nvPr/>
        </p:nvSpPr>
        <p:spPr>
          <a:xfrm>
            <a:off x="324342" y="5691141"/>
            <a:ext cx="21461068" cy="369332"/>
          </a:xfrm>
          <a:prstGeom prst="rect">
            <a:avLst/>
          </a:prstGeom>
          <a:noFill/>
        </p:spPr>
        <p:txBody>
          <a:bodyPr wrap="none" rtlCol="0">
            <a:spAutoFit/>
          </a:bodyPr>
          <a:lstStyle/>
          <a:p>
            <a:r>
              <a:rPr lang="de-DE" dirty="0"/>
              <a:t>Ultraschallsensoren senden Schallwellen aus, die vom menschlichen Ohr nicht gehört werden können.\n\nAlso eine Freqenz von über 20 000 Hertz haben.\n\nAber wie misst man denn jetzt eigentlich Abstände mit Ultraschall???</a:t>
            </a:r>
            <a:endParaRPr lang="en-DE" dirty="0"/>
          </a:p>
        </p:txBody>
      </p:sp>
      <p:sp>
        <p:nvSpPr>
          <p:cNvPr id="5" name="TextBox 4">
            <a:extLst>
              <a:ext uri="{FF2B5EF4-FFF2-40B4-BE49-F238E27FC236}">
                <a16:creationId xmlns:a16="http://schemas.microsoft.com/office/drawing/2014/main" id="{0A5C57C3-BDCE-42D3-962D-F175BDF5E4FF}"/>
              </a:ext>
            </a:extLst>
          </p:cNvPr>
          <p:cNvSpPr txBox="1"/>
          <p:nvPr/>
        </p:nvSpPr>
        <p:spPr>
          <a:xfrm>
            <a:off x="357155" y="4215700"/>
            <a:ext cx="11736695" cy="923330"/>
          </a:xfrm>
          <a:prstGeom prst="rect">
            <a:avLst/>
          </a:prstGeom>
          <a:noFill/>
        </p:spPr>
        <p:txBody>
          <a:bodyPr wrap="square" rtlCol="0">
            <a:spAutoFit/>
          </a:bodyPr>
          <a:lstStyle/>
          <a:p>
            <a:r>
              <a:rPr lang="de-DE" dirty="0"/>
              <a:t>Die Maßeinheit der Frequenz – Hertz – gibt an, wie viele Wellenlängen jede Sekunde durchlaufen werden.\n\nMenschen können Geräusche im Bereich von 16 Hertz bis 20 000 Hertz hören.\n\nZum Vergleich, Hunde hören von 15 Hertz bis 50 000 Hertz und Fledermäuse können Geräusche bis zu 200 000 Hertz hören.</a:t>
            </a:r>
            <a:endParaRPr lang="en-DE" dirty="0"/>
          </a:p>
        </p:txBody>
      </p:sp>
      <p:sp>
        <p:nvSpPr>
          <p:cNvPr id="6" name="TextBox 5">
            <a:extLst>
              <a:ext uri="{FF2B5EF4-FFF2-40B4-BE49-F238E27FC236}">
                <a16:creationId xmlns:a16="http://schemas.microsoft.com/office/drawing/2014/main" id="{76C2A338-DA8E-4BBD-8246-7FCDA00FBC39}"/>
              </a:ext>
            </a:extLst>
          </p:cNvPr>
          <p:cNvSpPr txBox="1"/>
          <p:nvPr/>
        </p:nvSpPr>
        <p:spPr>
          <a:xfrm>
            <a:off x="357155" y="2740259"/>
            <a:ext cx="10397037" cy="923330"/>
          </a:xfrm>
          <a:prstGeom prst="rect">
            <a:avLst/>
          </a:prstGeom>
          <a:noFill/>
        </p:spPr>
        <p:txBody>
          <a:bodyPr wrap="square">
            <a:spAutoFit/>
          </a:bodyPr>
          <a:lstStyle/>
          <a:p>
            <a:r>
              <a:rPr lang="de-DE" dirty="0"/>
              <a:t>Gemessen wird der Schall allgemein in zwei Maßeinheiten:\n\nDezibel</a:t>
            </a:r>
            <a:r>
              <a:rPr lang="de-DE" b="1" dirty="0"/>
              <a:t> - </a:t>
            </a:r>
            <a:r>
              <a:rPr lang="de-DE" dirty="0"/>
              <a:t>beschreibt die Lautstärke oder auch Amplitude der Schallwelle.  --&gt;  Je größer, desto lauter das Geräusch\nHertz – beschreibt die Tonhöhe oder auch Fequenz der Schallwelle.  --&gt;   Je größer, desto höher der Ton</a:t>
            </a:r>
          </a:p>
        </p:txBody>
      </p:sp>
    </p:spTree>
    <p:extLst>
      <p:ext uri="{BB962C8B-B14F-4D97-AF65-F5344CB8AC3E}">
        <p14:creationId xmlns:p14="http://schemas.microsoft.com/office/powerpoint/2010/main" val="147405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40F678-17A3-4AAE-84C0-447DCD331EC1}"/>
              </a:ext>
            </a:extLst>
          </p:cNvPr>
          <p:cNvGrpSpPr/>
          <p:nvPr/>
        </p:nvGrpSpPr>
        <p:grpSpPr>
          <a:xfrm>
            <a:off x="220189" y="343515"/>
            <a:ext cx="11617955" cy="2364528"/>
            <a:chOff x="220189" y="343515"/>
            <a:chExt cx="11617955" cy="2364528"/>
          </a:xfrm>
        </p:grpSpPr>
        <p:grpSp>
          <p:nvGrpSpPr>
            <p:cNvPr id="4" name="Group 3">
              <a:extLst>
                <a:ext uri="{FF2B5EF4-FFF2-40B4-BE49-F238E27FC236}">
                  <a16:creationId xmlns:a16="http://schemas.microsoft.com/office/drawing/2014/main" id="{D35F6E77-6F57-45A4-B40B-DC42E03AB9BE}"/>
                </a:ext>
              </a:extLst>
            </p:cNvPr>
            <p:cNvGrpSpPr/>
            <p:nvPr/>
          </p:nvGrpSpPr>
          <p:grpSpPr>
            <a:xfrm>
              <a:off x="220189" y="343515"/>
              <a:ext cx="5099901" cy="2364528"/>
              <a:chOff x="2143257" y="532051"/>
              <a:chExt cx="5099901" cy="2364528"/>
            </a:xfrm>
          </p:grpSpPr>
          <p:grpSp>
            <p:nvGrpSpPr>
              <p:cNvPr id="5" name="Group 4">
                <a:extLst>
                  <a:ext uri="{FF2B5EF4-FFF2-40B4-BE49-F238E27FC236}">
                    <a16:creationId xmlns:a16="http://schemas.microsoft.com/office/drawing/2014/main" id="{0BF9FB94-648B-4EC9-8C32-E1BD4BDC63FD}"/>
                  </a:ext>
                </a:extLst>
              </p:cNvPr>
              <p:cNvGrpSpPr/>
              <p:nvPr/>
            </p:nvGrpSpPr>
            <p:grpSpPr>
              <a:xfrm>
                <a:off x="2143257" y="532051"/>
                <a:ext cx="5099901" cy="2152425"/>
                <a:chOff x="2143257" y="532051"/>
                <a:chExt cx="5099901" cy="2152425"/>
              </a:xfrm>
            </p:grpSpPr>
            <p:sp>
              <p:nvSpPr>
                <p:cNvPr id="11" name="Rectangle 10">
                  <a:extLst>
                    <a:ext uri="{FF2B5EF4-FFF2-40B4-BE49-F238E27FC236}">
                      <a16:creationId xmlns:a16="http://schemas.microsoft.com/office/drawing/2014/main" id="{341ABEE8-7360-4B99-B97D-652AFFE687D9}"/>
                    </a:ext>
                  </a:extLst>
                </p:cNvPr>
                <p:cNvSpPr/>
                <p:nvPr/>
              </p:nvSpPr>
              <p:spPr>
                <a:xfrm>
                  <a:off x="2143257" y="532051"/>
                  <a:ext cx="5099901" cy="21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HC-SR04</a:t>
                  </a:r>
                  <a:endParaRPr lang="en-DE" dirty="0"/>
                </a:p>
              </p:txBody>
            </p:sp>
            <p:grpSp>
              <p:nvGrpSpPr>
                <p:cNvPr id="12" name="Group 11">
                  <a:extLst>
                    <a:ext uri="{FF2B5EF4-FFF2-40B4-BE49-F238E27FC236}">
                      <a16:creationId xmlns:a16="http://schemas.microsoft.com/office/drawing/2014/main" id="{EF671F9F-F481-416A-A6A8-E71B24B9AE39}"/>
                    </a:ext>
                  </a:extLst>
                </p:cNvPr>
                <p:cNvGrpSpPr/>
                <p:nvPr/>
              </p:nvGrpSpPr>
              <p:grpSpPr>
                <a:xfrm>
                  <a:off x="2355230" y="648330"/>
                  <a:ext cx="1912690" cy="1870745"/>
                  <a:chOff x="2355230" y="648330"/>
                  <a:chExt cx="1912690" cy="1870745"/>
                </a:xfrm>
              </p:grpSpPr>
              <p:sp>
                <p:nvSpPr>
                  <p:cNvPr id="16" name="Circle: Hollow 15">
                    <a:extLst>
                      <a:ext uri="{FF2B5EF4-FFF2-40B4-BE49-F238E27FC236}">
                        <a16:creationId xmlns:a16="http://schemas.microsoft.com/office/drawing/2014/main" id="{2868DA32-CE0E-4D9E-AB30-EDB888261381}"/>
                      </a:ext>
                    </a:extLst>
                  </p:cNvPr>
                  <p:cNvSpPr/>
                  <p:nvPr/>
                </p:nvSpPr>
                <p:spPr>
                  <a:xfrm>
                    <a:off x="2355230" y="648330"/>
                    <a:ext cx="1912690" cy="1870745"/>
                  </a:xfrm>
                  <a:prstGeom prst="donut">
                    <a:avLst>
                      <a:gd name="adj" fmla="val 1028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solidFill>
                        <a:schemeClr val="tx1"/>
                      </a:solidFill>
                    </a:endParaRPr>
                  </a:p>
                </p:txBody>
              </p:sp>
              <p:sp>
                <p:nvSpPr>
                  <p:cNvPr id="17" name="Oval 16">
                    <a:extLst>
                      <a:ext uri="{FF2B5EF4-FFF2-40B4-BE49-F238E27FC236}">
                        <a16:creationId xmlns:a16="http://schemas.microsoft.com/office/drawing/2014/main" id="{AA2AC520-63BD-4DDB-8A92-A1C17F36AC99}"/>
                      </a:ext>
                    </a:extLst>
                  </p:cNvPr>
                  <p:cNvSpPr/>
                  <p:nvPr/>
                </p:nvSpPr>
                <p:spPr>
                  <a:xfrm>
                    <a:off x="2544501" y="824844"/>
                    <a:ext cx="1534147" cy="15177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sz="4000" dirty="0"/>
                      <a:t>T</a:t>
                    </a:r>
                    <a:endParaRPr lang="en-DE" sz="4000" dirty="0"/>
                  </a:p>
                </p:txBody>
              </p:sp>
            </p:grpSp>
            <p:grpSp>
              <p:nvGrpSpPr>
                <p:cNvPr id="13" name="Group 12">
                  <a:extLst>
                    <a:ext uri="{FF2B5EF4-FFF2-40B4-BE49-F238E27FC236}">
                      <a16:creationId xmlns:a16="http://schemas.microsoft.com/office/drawing/2014/main" id="{B57FB623-780A-4B80-9DFA-7BCCE994E86B}"/>
                    </a:ext>
                  </a:extLst>
                </p:cNvPr>
                <p:cNvGrpSpPr/>
                <p:nvPr/>
              </p:nvGrpSpPr>
              <p:grpSpPr>
                <a:xfrm>
                  <a:off x="5120801" y="648330"/>
                  <a:ext cx="1912690" cy="1870745"/>
                  <a:chOff x="2355230" y="648330"/>
                  <a:chExt cx="1912690" cy="1870745"/>
                </a:xfrm>
              </p:grpSpPr>
              <p:sp>
                <p:nvSpPr>
                  <p:cNvPr id="14" name="Circle: Hollow 13">
                    <a:extLst>
                      <a:ext uri="{FF2B5EF4-FFF2-40B4-BE49-F238E27FC236}">
                        <a16:creationId xmlns:a16="http://schemas.microsoft.com/office/drawing/2014/main" id="{CAE2F731-8ACE-4C86-81F1-42C852517D13}"/>
                      </a:ext>
                    </a:extLst>
                  </p:cNvPr>
                  <p:cNvSpPr/>
                  <p:nvPr/>
                </p:nvSpPr>
                <p:spPr>
                  <a:xfrm>
                    <a:off x="2355230" y="648330"/>
                    <a:ext cx="1912690" cy="1870745"/>
                  </a:xfrm>
                  <a:prstGeom prst="donut">
                    <a:avLst>
                      <a:gd name="adj" fmla="val 1028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solidFill>
                        <a:schemeClr val="tx1"/>
                      </a:solidFill>
                    </a:endParaRPr>
                  </a:p>
                </p:txBody>
              </p:sp>
              <p:sp>
                <p:nvSpPr>
                  <p:cNvPr id="15" name="Oval 14">
                    <a:extLst>
                      <a:ext uri="{FF2B5EF4-FFF2-40B4-BE49-F238E27FC236}">
                        <a16:creationId xmlns:a16="http://schemas.microsoft.com/office/drawing/2014/main" id="{C1F21BEA-160D-44D7-A582-6A8509EF78C7}"/>
                      </a:ext>
                    </a:extLst>
                  </p:cNvPr>
                  <p:cNvSpPr/>
                  <p:nvPr/>
                </p:nvSpPr>
                <p:spPr>
                  <a:xfrm>
                    <a:off x="2544501" y="824844"/>
                    <a:ext cx="1534147" cy="15177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sz="4000" dirty="0"/>
                      <a:t>R</a:t>
                    </a:r>
                    <a:endParaRPr lang="en-DE" sz="4000" dirty="0"/>
                  </a:p>
                </p:txBody>
              </p:sp>
            </p:grpSp>
          </p:grpSp>
          <p:sp>
            <p:nvSpPr>
              <p:cNvPr id="6" name="TextBox 5">
                <a:extLst>
                  <a:ext uri="{FF2B5EF4-FFF2-40B4-BE49-F238E27FC236}">
                    <a16:creationId xmlns:a16="http://schemas.microsoft.com/office/drawing/2014/main" id="{AE8BF6D4-3011-4AA4-97E7-65A5D034DDB4}"/>
                  </a:ext>
                </a:extLst>
              </p:cNvPr>
              <p:cNvSpPr txBox="1"/>
              <p:nvPr/>
            </p:nvSpPr>
            <p:spPr>
              <a:xfrm>
                <a:off x="4232696" y="1902702"/>
                <a:ext cx="923330" cy="518474"/>
              </a:xfrm>
              <a:prstGeom prst="rect">
                <a:avLst/>
              </a:prstGeom>
              <a:noFill/>
            </p:spPr>
            <p:txBody>
              <a:bodyPr vert="vert270" wrap="square" rtlCol="0">
                <a:spAutoFit/>
              </a:bodyPr>
              <a:lstStyle/>
              <a:p>
                <a:r>
                  <a:rPr lang="de-DE" sz="1200" dirty="0">
                    <a:solidFill>
                      <a:srgbClr val="FF0000"/>
                    </a:solidFill>
                  </a:rPr>
                  <a:t>VCC</a:t>
                </a:r>
              </a:p>
              <a:p>
                <a:r>
                  <a:rPr lang="de-DE" sz="1200" dirty="0">
                    <a:solidFill>
                      <a:schemeClr val="accent6"/>
                    </a:solidFill>
                  </a:rPr>
                  <a:t>TRIG</a:t>
                </a:r>
              </a:p>
              <a:p>
                <a:r>
                  <a:rPr lang="de-DE" sz="1200" dirty="0">
                    <a:solidFill>
                      <a:schemeClr val="accent4">
                        <a:lumMod val="60000"/>
                        <a:lumOff val="40000"/>
                      </a:schemeClr>
                    </a:solidFill>
                  </a:rPr>
                  <a:t>ECHO</a:t>
                </a:r>
              </a:p>
              <a:p>
                <a:r>
                  <a:rPr lang="de-DE" sz="1200" dirty="0"/>
                  <a:t>GRD</a:t>
                </a:r>
                <a:endParaRPr lang="en-DE" sz="1200" dirty="0"/>
              </a:p>
            </p:txBody>
          </p:sp>
          <p:sp>
            <p:nvSpPr>
              <p:cNvPr id="7" name="Rectangle 6">
                <a:extLst>
                  <a:ext uri="{FF2B5EF4-FFF2-40B4-BE49-F238E27FC236}">
                    <a16:creationId xmlns:a16="http://schemas.microsoft.com/office/drawing/2014/main" id="{CD568302-37D9-4E7C-9EC2-29544B6CFEB4}"/>
                  </a:ext>
                </a:extLst>
              </p:cNvPr>
              <p:cNvSpPr/>
              <p:nvPr/>
            </p:nvSpPr>
            <p:spPr>
              <a:xfrm>
                <a:off x="4373837"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CFD1625F-8026-4107-AD78-AE7E81DDAFD8}"/>
                  </a:ext>
                </a:extLst>
              </p:cNvPr>
              <p:cNvSpPr/>
              <p:nvPr/>
            </p:nvSpPr>
            <p:spPr>
              <a:xfrm>
                <a:off x="4551302"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64530CC0-F7D9-4744-947C-D1416A5CD434}"/>
                  </a:ext>
                </a:extLst>
              </p:cNvPr>
              <p:cNvSpPr/>
              <p:nvPr/>
            </p:nvSpPr>
            <p:spPr>
              <a:xfrm>
                <a:off x="4739999"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592B1F3B-68E1-4C78-8976-6EA4CDA2589C}"/>
                  </a:ext>
                </a:extLst>
              </p:cNvPr>
              <p:cNvSpPr/>
              <p:nvPr/>
            </p:nvSpPr>
            <p:spPr>
              <a:xfrm>
                <a:off x="4930657"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grpSp>
        <p:grpSp>
          <p:nvGrpSpPr>
            <p:cNvPr id="18" name="Group 17">
              <a:extLst>
                <a:ext uri="{FF2B5EF4-FFF2-40B4-BE49-F238E27FC236}">
                  <a16:creationId xmlns:a16="http://schemas.microsoft.com/office/drawing/2014/main" id="{DEB7B0F2-FEAB-4E07-A77C-C8391E9841CB}"/>
                </a:ext>
              </a:extLst>
            </p:cNvPr>
            <p:cNvGrpSpPr/>
            <p:nvPr/>
          </p:nvGrpSpPr>
          <p:grpSpPr>
            <a:xfrm>
              <a:off x="5542961" y="343515"/>
              <a:ext cx="6295183" cy="2362273"/>
              <a:chOff x="5542961" y="343515"/>
              <a:chExt cx="6295183" cy="2362273"/>
            </a:xfrm>
          </p:grpSpPr>
          <p:sp>
            <p:nvSpPr>
              <p:cNvPr id="19" name="Rectangle 18">
                <a:extLst>
                  <a:ext uri="{FF2B5EF4-FFF2-40B4-BE49-F238E27FC236}">
                    <a16:creationId xmlns:a16="http://schemas.microsoft.com/office/drawing/2014/main" id="{9CCAEC5D-0D27-4E69-968B-4F7C0A80FDC4}"/>
                  </a:ext>
                </a:extLst>
              </p:cNvPr>
              <p:cNvSpPr/>
              <p:nvPr/>
            </p:nvSpPr>
            <p:spPr>
              <a:xfrm>
                <a:off x="5753753" y="459794"/>
                <a:ext cx="342247" cy="18707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0F118BDF-3178-4613-B5DA-F5DAC5875608}"/>
                  </a:ext>
                </a:extLst>
              </p:cNvPr>
              <p:cNvSpPr/>
              <p:nvPr/>
            </p:nvSpPr>
            <p:spPr>
              <a:xfrm>
                <a:off x="5542961" y="343515"/>
                <a:ext cx="210792" cy="21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140DF04D-DE6A-4EBB-87C5-DC3B7663FC82}"/>
                  </a:ext>
                </a:extLst>
              </p:cNvPr>
              <p:cNvSpPr/>
              <p:nvPr/>
            </p:nvSpPr>
            <p:spPr>
              <a:xfrm>
                <a:off x="11274458" y="343516"/>
                <a:ext cx="556181" cy="2268704"/>
              </a:xfrm>
              <a:prstGeom prst="rect">
                <a:avLst/>
              </a:prstGeom>
              <a:pattFill prst="horzBrick">
                <a:fgClr>
                  <a:schemeClr val="accent2"/>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DE"/>
              </a:p>
            </p:txBody>
          </p:sp>
          <p:grpSp>
            <p:nvGrpSpPr>
              <p:cNvPr id="22" name="Group 21">
                <a:extLst>
                  <a:ext uri="{FF2B5EF4-FFF2-40B4-BE49-F238E27FC236}">
                    <a16:creationId xmlns:a16="http://schemas.microsoft.com/office/drawing/2014/main" id="{7752DF72-4383-4498-9D70-76B8285A4864}"/>
                  </a:ext>
                </a:extLst>
              </p:cNvPr>
              <p:cNvGrpSpPr/>
              <p:nvPr/>
            </p:nvGrpSpPr>
            <p:grpSpPr>
              <a:xfrm>
                <a:off x="5963303" y="459792"/>
                <a:ext cx="5311154" cy="1870747"/>
                <a:chOff x="5963303" y="459792"/>
                <a:chExt cx="5311154" cy="1870747"/>
              </a:xfrm>
            </p:grpSpPr>
            <p:sp>
              <p:nvSpPr>
                <p:cNvPr id="36" name="Arc 35">
                  <a:extLst>
                    <a:ext uri="{FF2B5EF4-FFF2-40B4-BE49-F238E27FC236}">
                      <a16:creationId xmlns:a16="http://schemas.microsoft.com/office/drawing/2014/main" id="{D0C2D16A-52B5-4E8A-9F5C-62DC5323F3CB}"/>
                    </a:ext>
                  </a:extLst>
                </p:cNvPr>
                <p:cNvSpPr/>
                <p:nvPr/>
              </p:nvSpPr>
              <p:spPr>
                <a:xfrm>
                  <a:off x="5963303" y="459794"/>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7" name="Arc 36">
                  <a:extLst>
                    <a:ext uri="{FF2B5EF4-FFF2-40B4-BE49-F238E27FC236}">
                      <a16:creationId xmlns:a16="http://schemas.microsoft.com/office/drawing/2014/main" id="{D4C0320E-DB81-4480-AB40-CC285362BED3}"/>
                    </a:ext>
                  </a:extLst>
                </p:cNvPr>
                <p:cNvSpPr/>
                <p:nvPr/>
              </p:nvSpPr>
              <p:spPr>
                <a:xfrm>
                  <a:off x="6546482" y="459793"/>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8" name="Arc 37">
                  <a:extLst>
                    <a:ext uri="{FF2B5EF4-FFF2-40B4-BE49-F238E27FC236}">
                      <a16:creationId xmlns:a16="http://schemas.microsoft.com/office/drawing/2014/main" id="{0870134D-9A84-4BF5-8CE1-1667024A5203}"/>
                    </a:ext>
                  </a:extLst>
                </p:cNvPr>
                <p:cNvSpPr/>
                <p:nvPr/>
              </p:nvSpPr>
              <p:spPr>
                <a:xfrm>
                  <a:off x="7187504" y="459793"/>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9" name="Arc 38">
                  <a:extLst>
                    <a:ext uri="{FF2B5EF4-FFF2-40B4-BE49-F238E27FC236}">
                      <a16:creationId xmlns:a16="http://schemas.microsoft.com/office/drawing/2014/main" id="{F5F4C159-A8EC-495F-A1FA-743DA93BAC7F}"/>
                    </a:ext>
                  </a:extLst>
                </p:cNvPr>
                <p:cNvSpPr/>
                <p:nvPr/>
              </p:nvSpPr>
              <p:spPr>
                <a:xfrm>
                  <a:off x="7828526"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0" name="Arc 39">
                  <a:extLst>
                    <a:ext uri="{FF2B5EF4-FFF2-40B4-BE49-F238E27FC236}">
                      <a16:creationId xmlns:a16="http://schemas.microsoft.com/office/drawing/2014/main" id="{85982DDF-751C-447C-8E46-04231A7974BC}"/>
                    </a:ext>
                  </a:extLst>
                </p:cNvPr>
                <p:cNvSpPr/>
                <p:nvPr/>
              </p:nvSpPr>
              <p:spPr>
                <a:xfrm>
                  <a:off x="8469548"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1" name="Arc 40">
                  <a:extLst>
                    <a:ext uri="{FF2B5EF4-FFF2-40B4-BE49-F238E27FC236}">
                      <a16:creationId xmlns:a16="http://schemas.microsoft.com/office/drawing/2014/main" id="{2928A33D-A74E-4FC2-8556-FC94F97F4800}"/>
                    </a:ext>
                  </a:extLst>
                </p:cNvPr>
                <p:cNvSpPr/>
                <p:nvPr/>
              </p:nvSpPr>
              <p:spPr>
                <a:xfrm>
                  <a:off x="9115082" y="459793"/>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2" name="Arc 41">
                  <a:extLst>
                    <a:ext uri="{FF2B5EF4-FFF2-40B4-BE49-F238E27FC236}">
                      <a16:creationId xmlns:a16="http://schemas.microsoft.com/office/drawing/2014/main" id="{14354CCC-4BB9-448B-AE27-31BE638214A7}"/>
                    </a:ext>
                  </a:extLst>
                </p:cNvPr>
                <p:cNvSpPr/>
                <p:nvPr/>
              </p:nvSpPr>
              <p:spPr>
                <a:xfrm>
                  <a:off x="9756104"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3" name="Arc 42">
                  <a:extLst>
                    <a:ext uri="{FF2B5EF4-FFF2-40B4-BE49-F238E27FC236}">
                      <a16:creationId xmlns:a16="http://schemas.microsoft.com/office/drawing/2014/main" id="{AA49AA7F-62B0-45D2-B5E0-EFDB5E4D9BD9}"/>
                    </a:ext>
                  </a:extLst>
                </p:cNvPr>
                <p:cNvSpPr/>
                <p:nvPr/>
              </p:nvSpPr>
              <p:spPr>
                <a:xfrm>
                  <a:off x="10397126"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grpSp>
            <p:nvGrpSpPr>
              <p:cNvPr id="23" name="Group 22">
                <a:extLst>
                  <a:ext uri="{FF2B5EF4-FFF2-40B4-BE49-F238E27FC236}">
                    <a16:creationId xmlns:a16="http://schemas.microsoft.com/office/drawing/2014/main" id="{D792FD08-10B1-4500-8B5E-1A746944475A}"/>
                  </a:ext>
                </a:extLst>
              </p:cNvPr>
              <p:cNvGrpSpPr/>
              <p:nvPr/>
            </p:nvGrpSpPr>
            <p:grpSpPr>
              <a:xfrm>
                <a:off x="6096000" y="413090"/>
                <a:ext cx="5742144" cy="1870747"/>
                <a:chOff x="5984712" y="413090"/>
                <a:chExt cx="5853432" cy="1870747"/>
              </a:xfrm>
            </p:grpSpPr>
            <p:grpSp>
              <p:nvGrpSpPr>
                <p:cNvPr id="26" name="Group 25">
                  <a:extLst>
                    <a:ext uri="{FF2B5EF4-FFF2-40B4-BE49-F238E27FC236}">
                      <a16:creationId xmlns:a16="http://schemas.microsoft.com/office/drawing/2014/main" id="{40E4CD92-290A-4EBE-815A-4DF72FD43D57}"/>
                    </a:ext>
                  </a:extLst>
                </p:cNvPr>
                <p:cNvGrpSpPr/>
                <p:nvPr/>
              </p:nvGrpSpPr>
              <p:grpSpPr>
                <a:xfrm rot="10800000">
                  <a:off x="6526990" y="413090"/>
                  <a:ext cx="5311154" cy="1870747"/>
                  <a:chOff x="5963303" y="459792"/>
                  <a:chExt cx="5311154" cy="1870747"/>
                </a:xfrm>
              </p:grpSpPr>
              <p:sp>
                <p:nvSpPr>
                  <p:cNvPr id="28" name="Arc 27">
                    <a:extLst>
                      <a:ext uri="{FF2B5EF4-FFF2-40B4-BE49-F238E27FC236}">
                        <a16:creationId xmlns:a16="http://schemas.microsoft.com/office/drawing/2014/main" id="{DDA00FC5-1359-4B0E-ADDF-BB2CCDDF629B}"/>
                      </a:ext>
                    </a:extLst>
                  </p:cNvPr>
                  <p:cNvSpPr/>
                  <p:nvPr/>
                </p:nvSpPr>
                <p:spPr>
                  <a:xfrm>
                    <a:off x="5963303" y="459794"/>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9" name="Arc 28">
                    <a:extLst>
                      <a:ext uri="{FF2B5EF4-FFF2-40B4-BE49-F238E27FC236}">
                        <a16:creationId xmlns:a16="http://schemas.microsoft.com/office/drawing/2014/main" id="{BD22696E-60A7-466D-9B04-274F2C8436C2}"/>
                      </a:ext>
                    </a:extLst>
                  </p:cNvPr>
                  <p:cNvSpPr/>
                  <p:nvPr/>
                </p:nvSpPr>
                <p:spPr>
                  <a:xfrm>
                    <a:off x="6546482" y="459793"/>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0" name="Arc 29">
                    <a:extLst>
                      <a:ext uri="{FF2B5EF4-FFF2-40B4-BE49-F238E27FC236}">
                        <a16:creationId xmlns:a16="http://schemas.microsoft.com/office/drawing/2014/main" id="{5A92590D-82F1-42BF-A90A-FA5875CE09B1}"/>
                      </a:ext>
                    </a:extLst>
                  </p:cNvPr>
                  <p:cNvSpPr/>
                  <p:nvPr/>
                </p:nvSpPr>
                <p:spPr>
                  <a:xfrm>
                    <a:off x="7187504" y="459793"/>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1" name="Arc 30">
                    <a:extLst>
                      <a:ext uri="{FF2B5EF4-FFF2-40B4-BE49-F238E27FC236}">
                        <a16:creationId xmlns:a16="http://schemas.microsoft.com/office/drawing/2014/main" id="{67EE162C-21CA-44D0-8B25-FB6A6449344F}"/>
                      </a:ext>
                    </a:extLst>
                  </p:cNvPr>
                  <p:cNvSpPr/>
                  <p:nvPr/>
                </p:nvSpPr>
                <p:spPr>
                  <a:xfrm>
                    <a:off x="7828526"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2" name="Arc 31">
                    <a:extLst>
                      <a:ext uri="{FF2B5EF4-FFF2-40B4-BE49-F238E27FC236}">
                        <a16:creationId xmlns:a16="http://schemas.microsoft.com/office/drawing/2014/main" id="{2AE5CFE4-1416-4AE8-AFF3-DB565839282B}"/>
                      </a:ext>
                    </a:extLst>
                  </p:cNvPr>
                  <p:cNvSpPr/>
                  <p:nvPr/>
                </p:nvSpPr>
                <p:spPr>
                  <a:xfrm>
                    <a:off x="8469548"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3" name="Arc 32">
                    <a:extLst>
                      <a:ext uri="{FF2B5EF4-FFF2-40B4-BE49-F238E27FC236}">
                        <a16:creationId xmlns:a16="http://schemas.microsoft.com/office/drawing/2014/main" id="{73E1E4F2-4BD6-4B2E-8689-F6E60C2B4D28}"/>
                      </a:ext>
                    </a:extLst>
                  </p:cNvPr>
                  <p:cNvSpPr/>
                  <p:nvPr/>
                </p:nvSpPr>
                <p:spPr>
                  <a:xfrm>
                    <a:off x="9115082" y="459793"/>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4" name="Arc 33">
                    <a:extLst>
                      <a:ext uri="{FF2B5EF4-FFF2-40B4-BE49-F238E27FC236}">
                        <a16:creationId xmlns:a16="http://schemas.microsoft.com/office/drawing/2014/main" id="{5376AADD-BFEF-4064-81DA-127DBD5D5202}"/>
                      </a:ext>
                    </a:extLst>
                  </p:cNvPr>
                  <p:cNvSpPr/>
                  <p:nvPr/>
                </p:nvSpPr>
                <p:spPr>
                  <a:xfrm>
                    <a:off x="9756104"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5" name="Arc 34">
                    <a:extLst>
                      <a:ext uri="{FF2B5EF4-FFF2-40B4-BE49-F238E27FC236}">
                        <a16:creationId xmlns:a16="http://schemas.microsoft.com/office/drawing/2014/main" id="{31F031E8-7E29-41F1-A608-32DC795202BD}"/>
                      </a:ext>
                    </a:extLst>
                  </p:cNvPr>
                  <p:cNvSpPr/>
                  <p:nvPr/>
                </p:nvSpPr>
                <p:spPr>
                  <a:xfrm>
                    <a:off x="10397126"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sp>
              <p:nvSpPr>
                <p:cNvPr id="27" name="Arc 26">
                  <a:extLst>
                    <a:ext uri="{FF2B5EF4-FFF2-40B4-BE49-F238E27FC236}">
                      <a16:creationId xmlns:a16="http://schemas.microsoft.com/office/drawing/2014/main" id="{F576E7CE-E835-43E5-A32E-FA9D4D93D40D}"/>
                    </a:ext>
                  </a:extLst>
                </p:cNvPr>
                <p:cNvSpPr/>
                <p:nvPr/>
              </p:nvSpPr>
              <p:spPr>
                <a:xfrm rot="10800000">
                  <a:off x="5984712" y="413090"/>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sp>
            <p:nvSpPr>
              <p:cNvPr id="24" name="Arrow: Down 23">
                <a:extLst>
                  <a:ext uri="{FF2B5EF4-FFF2-40B4-BE49-F238E27FC236}">
                    <a16:creationId xmlns:a16="http://schemas.microsoft.com/office/drawing/2014/main" id="{3CA9E863-8053-41C9-9CA9-F97C5CAFFB3C}"/>
                  </a:ext>
                </a:extLst>
              </p:cNvPr>
              <p:cNvSpPr/>
              <p:nvPr/>
            </p:nvSpPr>
            <p:spPr>
              <a:xfrm rot="16200000">
                <a:off x="8561622" y="1354"/>
                <a:ext cx="238812" cy="5170055"/>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Arrow: Down 24">
                <a:extLst>
                  <a:ext uri="{FF2B5EF4-FFF2-40B4-BE49-F238E27FC236}">
                    <a16:creationId xmlns:a16="http://schemas.microsoft.com/office/drawing/2014/main" id="{DBD1E05D-DD6A-4110-95F5-499C991F2D45}"/>
                  </a:ext>
                </a:extLst>
              </p:cNvPr>
              <p:cNvSpPr/>
              <p:nvPr/>
            </p:nvSpPr>
            <p:spPr>
              <a:xfrm rot="5400000">
                <a:off x="8561619" y="-186272"/>
                <a:ext cx="238812" cy="5170055"/>
              </a:xfrm>
              <a:prstGeom prst="down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sp>
        <p:nvSpPr>
          <p:cNvPr id="44" name="TextBox 43">
            <a:extLst>
              <a:ext uri="{FF2B5EF4-FFF2-40B4-BE49-F238E27FC236}">
                <a16:creationId xmlns:a16="http://schemas.microsoft.com/office/drawing/2014/main" id="{183D308F-815A-4E26-86F9-39FCA581FC81}"/>
              </a:ext>
            </a:extLst>
          </p:cNvPr>
          <p:cNvSpPr txBox="1"/>
          <p:nvPr/>
        </p:nvSpPr>
        <p:spPr>
          <a:xfrm>
            <a:off x="220189" y="2950590"/>
            <a:ext cx="27410517" cy="369332"/>
          </a:xfrm>
          <a:prstGeom prst="rect">
            <a:avLst/>
          </a:prstGeom>
          <a:noFill/>
        </p:spPr>
        <p:txBody>
          <a:bodyPr wrap="none" rtlCol="0">
            <a:spAutoFit/>
          </a:bodyPr>
          <a:lstStyle/>
          <a:p>
            <a:r>
              <a:rPr lang="de-DE" dirty="0"/>
              <a:t>Ein Ultraschallsensor hat einen Sender (hier mit „T“ markiert) und einen Empfänger (hier mit „R“ markiert).\n\nDer Sender erzeugt Schallwellen einer Frequenz, die wir kennen.\nAußerdem kennen wir die Geschwindigkeit mit der sich Schall durch Luft bewegt. Das sind 340 Meter pro Sekunde.</a:t>
            </a:r>
          </a:p>
        </p:txBody>
      </p:sp>
      <p:sp>
        <p:nvSpPr>
          <p:cNvPr id="78" name="TextBox 77">
            <a:extLst>
              <a:ext uri="{FF2B5EF4-FFF2-40B4-BE49-F238E27FC236}">
                <a16:creationId xmlns:a16="http://schemas.microsoft.com/office/drawing/2014/main" id="{995BBFEB-4AF6-486F-953F-00B4E8642F31}"/>
              </a:ext>
            </a:extLst>
          </p:cNvPr>
          <p:cNvSpPr txBox="1"/>
          <p:nvPr/>
        </p:nvSpPr>
        <p:spPr>
          <a:xfrm>
            <a:off x="92869" y="4150092"/>
            <a:ext cx="12006256" cy="1477328"/>
          </a:xfrm>
          <a:prstGeom prst="rect">
            <a:avLst/>
          </a:prstGeom>
          <a:noFill/>
        </p:spPr>
        <p:txBody>
          <a:bodyPr wrap="square">
            <a:spAutoFit/>
          </a:bodyPr>
          <a:lstStyle/>
          <a:p>
            <a:r>
              <a:rPr lang="de-DE" dirty="0"/>
              <a:t>Die Schallwellen werden vom Sender(T) erzeugt und stoßen auf eine Wand.\nDie schickt die Schallwellen wieder zurück zum Sensor.\nDer Empfänger(R) des Sensors nimmt die Schallwellen wieder auf.\n\nWir messen dann die Zeit die zwischen Senden und Empfangen vergangen ist und können dadurch bestimmen, wie weit die Wand weg ist.\n\nGenau so, wie wir den Abstand eines Blitzes berechnet haben.\nUnd der Computer macht das wirklich schnell und genau. Mehrmals pro Sekunde, wenn wir das wollen.</a:t>
            </a:r>
            <a:endParaRPr lang="en-DE" dirty="0"/>
          </a:p>
        </p:txBody>
      </p:sp>
    </p:spTree>
    <p:extLst>
      <p:ext uri="{BB962C8B-B14F-4D97-AF65-F5344CB8AC3E}">
        <p14:creationId xmlns:p14="http://schemas.microsoft.com/office/powerpoint/2010/main" val="136042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778670-6A04-421F-B923-EC4CB00ED4EF}"/>
              </a:ext>
            </a:extLst>
          </p:cNvPr>
          <p:cNvSpPr txBox="1"/>
          <p:nvPr/>
        </p:nvSpPr>
        <p:spPr>
          <a:xfrm>
            <a:off x="86655" y="3215041"/>
            <a:ext cx="19769066" cy="369332"/>
          </a:xfrm>
          <a:prstGeom prst="rect">
            <a:avLst/>
          </a:prstGeom>
          <a:noFill/>
        </p:spPr>
        <p:txBody>
          <a:bodyPr wrap="none" rtlCol="0">
            <a:spAutoFit/>
          </a:bodyPr>
          <a:lstStyle/>
          <a:p>
            <a:r>
              <a:rPr lang="de-DE" dirty="0"/>
              <a:t>So, jetzt bist du dran!!!\nStarte den Sensor und bewege deine Hand, oder irgendeinen Gegenstand vor dem Sensor hin und her.\n\nWas fällt hier dabei auf?\nMisst der Ultraschallsensor den Abstand ordentlich?</a:t>
            </a:r>
          </a:p>
        </p:txBody>
      </p:sp>
      <p:sp>
        <p:nvSpPr>
          <p:cNvPr id="5" name="TextBox 4">
            <a:extLst>
              <a:ext uri="{FF2B5EF4-FFF2-40B4-BE49-F238E27FC236}">
                <a16:creationId xmlns:a16="http://schemas.microsoft.com/office/drawing/2014/main" id="{57A3F73D-B8C8-493F-B6AB-5D0B0D2B7268}"/>
              </a:ext>
            </a:extLst>
          </p:cNvPr>
          <p:cNvSpPr txBox="1"/>
          <p:nvPr/>
        </p:nvSpPr>
        <p:spPr>
          <a:xfrm>
            <a:off x="86655" y="4087469"/>
            <a:ext cx="22273470" cy="369332"/>
          </a:xfrm>
          <a:prstGeom prst="rect">
            <a:avLst/>
          </a:prstGeom>
          <a:noFill/>
        </p:spPr>
        <p:txBody>
          <a:bodyPr wrap="none" rtlCol="0">
            <a:spAutoFit/>
          </a:bodyPr>
          <a:lstStyle/>
          <a:p>
            <a:r>
              <a:rPr lang="de-DE" dirty="0"/>
              <a:t>Wir haben dir noch ein paar Werte gegeben, mit denen du die Einstellungen des Sensors verändern kannst.\nVersuche es doch Mal ein bisschen. Du musst die Messung stoppen und neu starten, bevor Änderungen angenommen werden.</a:t>
            </a:r>
          </a:p>
        </p:txBody>
      </p:sp>
      <p:grpSp>
        <p:nvGrpSpPr>
          <p:cNvPr id="7" name="Group 6">
            <a:extLst>
              <a:ext uri="{FF2B5EF4-FFF2-40B4-BE49-F238E27FC236}">
                <a16:creationId xmlns:a16="http://schemas.microsoft.com/office/drawing/2014/main" id="{A6856270-B3EC-424B-B4CB-61D0909591D2}"/>
              </a:ext>
            </a:extLst>
          </p:cNvPr>
          <p:cNvGrpSpPr/>
          <p:nvPr/>
        </p:nvGrpSpPr>
        <p:grpSpPr>
          <a:xfrm>
            <a:off x="220189" y="343515"/>
            <a:ext cx="5099901" cy="2364528"/>
            <a:chOff x="2143257" y="532051"/>
            <a:chExt cx="5099901" cy="2364528"/>
          </a:xfrm>
        </p:grpSpPr>
        <p:grpSp>
          <p:nvGrpSpPr>
            <p:cNvPr id="8" name="Group 7">
              <a:extLst>
                <a:ext uri="{FF2B5EF4-FFF2-40B4-BE49-F238E27FC236}">
                  <a16:creationId xmlns:a16="http://schemas.microsoft.com/office/drawing/2014/main" id="{96214764-BA96-4250-A625-40D5B5D6FD4D}"/>
                </a:ext>
              </a:extLst>
            </p:cNvPr>
            <p:cNvGrpSpPr/>
            <p:nvPr/>
          </p:nvGrpSpPr>
          <p:grpSpPr>
            <a:xfrm>
              <a:off x="2143257" y="532051"/>
              <a:ext cx="5099901" cy="2152425"/>
              <a:chOff x="2143257" y="532051"/>
              <a:chExt cx="5099901" cy="2152425"/>
            </a:xfrm>
          </p:grpSpPr>
          <p:sp>
            <p:nvSpPr>
              <p:cNvPr id="14" name="Rectangle 13">
                <a:extLst>
                  <a:ext uri="{FF2B5EF4-FFF2-40B4-BE49-F238E27FC236}">
                    <a16:creationId xmlns:a16="http://schemas.microsoft.com/office/drawing/2014/main" id="{6E6BF003-3F32-45D1-AE88-C03CA3750C17}"/>
                  </a:ext>
                </a:extLst>
              </p:cNvPr>
              <p:cNvSpPr/>
              <p:nvPr/>
            </p:nvSpPr>
            <p:spPr>
              <a:xfrm>
                <a:off x="2143257" y="532051"/>
                <a:ext cx="5099901" cy="21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HC-SR04</a:t>
                </a:r>
                <a:endParaRPr lang="en-DE" dirty="0"/>
              </a:p>
            </p:txBody>
          </p:sp>
          <p:grpSp>
            <p:nvGrpSpPr>
              <p:cNvPr id="15" name="Group 14">
                <a:extLst>
                  <a:ext uri="{FF2B5EF4-FFF2-40B4-BE49-F238E27FC236}">
                    <a16:creationId xmlns:a16="http://schemas.microsoft.com/office/drawing/2014/main" id="{3395CD29-87C7-48FA-BB30-D3F56714A724}"/>
                  </a:ext>
                </a:extLst>
              </p:cNvPr>
              <p:cNvGrpSpPr/>
              <p:nvPr/>
            </p:nvGrpSpPr>
            <p:grpSpPr>
              <a:xfrm>
                <a:off x="2355230" y="648330"/>
                <a:ext cx="1912690" cy="1870745"/>
                <a:chOff x="2355230" y="648330"/>
                <a:chExt cx="1912690" cy="1870745"/>
              </a:xfrm>
            </p:grpSpPr>
            <p:sp>
              <p:nvSpPr>
                <p:cNvPr id="19" name="Circle: Hollow 18">
                  <a:extLst>
                    <a:ext uri="{FF2B5EF4-FFF2-40B4-BE49-F238E27FC236}">
                      <a16:creationId xmlns:a16="http://schemas.microsoft.com/office/drawing/2014/main" id="{C10E15FB-7537-4FBC-A1B5-D1C62EC972DB}"/>
                    </a:ext>
                  </a:extLst>
                </p:cNvPr>
                <p:cNvSpPr/>
                <p:nvPr/>
              </p:nvSpPr>
              <p:spPr>
                <a:xfrm>
                  <a:off x="2355230" y="648330"/>
                  <a:ext cx="1912690" cy="1870745"/>
                </a:xfrm>
                <a:prstGeom prst="donut">
                  <a:avLst>
                    <a:gd name="adj" fmla="val 1028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solidFill>
                      <a:schemeClr val="tx1"/>
                    </a:solidFill>
                  </a:endParaRPr>
                </a:p>
              </p:txBody>
            </p:sp>
            <p:sp>
              <p:nvSpPr>
                <p:cNvPr id="20" name="Oval 19">
                  <a:extLst>
                    <a:ext uri="{FF2B5EF4-FFF2-40B4-BE49-F238E27FC236}">
                      <a16:creationId xmlns:a16="http://schemas.microsoft.com/office/drawing/2014/main" id="{1F46CDBE-9549-414D-A1A2-E5D967EA73F5}"/>
                    </a:ext>
                  </a:extLst>
                </p:cNvPr>
                <p:cNvSpPr/>
                <p:nvPr/>
              </p:nvSpPr>
              <p:spPr>
                <a:xfrm>
                  <a:off x="2544501" y="824844"/>
                  <a:ext cx="1534147" cy="15177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sz="4000" dirty="0"/>
                    <a:t>T</a:t>
                  </a:r>
                  <a:endParaRPr lang="en-DE" sz="4000" dirty="0"/>
                </a:p>
              </p:txBody>
            </p:sp>
          </p:grpSp>
          <p:grpSp>
            <p:nvGrpSpPr>
              <p:cNvPr id="16" name="Group 15">
                <a:extLst>
                  <a:ext uri="{FF2B5EF4-FFF2-40B4-BE49-F238E27FC236}">
                    <a16:creationId xmlns:a16="http://schemas.microsoft.com/office/drawing/2014/main" id="{2C546F36-F49B-4EA1-9D72-F6C8E7774EC4}"/>
                  </a:ext>
                </a:extLst>
              </p:cNvPr>
              <p:cNvGrpSpPr/>
              <p:nvPr/>
            </p:nvGrpSpPr>
            <p:grpSpPr>
              <a:xfrm>
                <a:off x="5120801" y="648330"/>
                <a:ext cx="1912690" cy="1870745"/>
                <a:chOff x="2355230" y="648330"/>
                <a:chExt cx="1912690" cy="1870745"/>
              </a:xfrm>
            </p:grpSpPr>
            <p:sp>
              <p:nvSpPr>
                <p:cNvPr id="17" name="Circle: Hollow 16">
                  <a:extLst>
                    <a:ext uri="{FF2B5EF4-FFF2-40B4-BE49-F238E27FC236}">
                      <a16:creationId xmlns:a16="http://schemas.microsoft.com/office/drawing/2014/main" id="{9B4002AA-455D-41F2-BA10-CAD9451E0B35}"/>
                    </a:ext>
                  </a:extLst>
                </p:cNvPr>
                <p:cNvSpPr/>
                <p:nvPr/>
              </p:nvSpPr>
              <p:spPr>
                <a:xfrm>
                  <a:off x="2355230" y="648330"/>
                  <a:ext cx="1912690" cy="1870745"/>
                </a:xfrm>
                <a:prstGeom prst="donut">
                  <a:avLst>
                    <a:gd name="adj" fmla="val 1028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solidFill>
                      <a:schemeClr val="tx1"/>
                    </a:solidFill>
                  </a:endParaRPr>
                </a:p>
              </p:txBody>
            </p:sp>
            <p:sp>
              <p:nvSpPr>
                <p:cNvPr id="18" name="Oval 17">
                  <a:extLst>
                    <a:ext uri="{FF2B5EF4-FFF2-40B4-BE49-F238E27FC236}">
                      <a16:creationId xmlns:a16="http://schemas.microsoft.com/office/drawing/2014/main" id="{055ED04E-D258-4168-A7BD-3E01D0F8D1C3}"/>
                    </a:ext>
                  </a:extLst>
                </p:cNvPr>
                <p:cNvSpPr/>
                <p:nvPr/>
              </p:nvSpPr>
              <p:spPr>
                <a:xfrm>
                  <a:off x="2544501" y="824844"/>
                  <a:ext cx="1534147" cy="15177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sz="4000" dirty="0"/>
                    <a:t>R</a:t>
                  </a:r>
                  <a:endParaRPr lang="en-DE" sz="4000" dirty="0"/>
                </a:p>
              </p:txBody>
            </p:sp>
          </p:grpSp>
        </p:grpSp>
        <p:sp>
          <p:nvSpPr>
            <p:cNvPr id="9" name="TextBox 8">
              <a:extLst>
                <a:ext uri="{FF2B5EF4-FFF2-40B4-BE49-F238E27FC236}">
                  <a16:creationId xmlns:a16="http://schemas.microsoft.com/office/drawing/2014/main" id="{76EE8886-80A2-47FF-82E8-57099177E6BD}"/>
                </a:ext>
              </a:extLst>
            </p:cNvPr>
            <p:cNvSpPr txBox="1"/>
            <p:nvPr/>
          </p:nvSpPr>
          <p:spPr>
            <a:xfrm>
              <a:off x="4232696" y="1902702"/>
              <a:ext cx="923330" cy="518474"/>
            </a:xfrm>
            <a:prstGeom prst="rect">
              <a:avLst/>
            </a:prstGeom>
            <a:noFill/>
          </p:spPr>
          <p:txBody>
            <a:bodyPr vert="vert270" wrap="square" rtlCol="0">
              <a:spAutoFit/>
            </a:bodyPr>
            <a:lstStyle/>
            <a:p>
              <a:r>
                <a:rPr lang="de-DE" sz="1200" dirty="0">
                  <a:solidFill>
                    <a:srgbClr val="FF0000"/>
                  </a:solidFill>
                </a:rPr>
                <a:t>VCC</a:t>
              </a:r>
            </a:p>
            <a:p>
              <a:r>
                <a:rPr lang="de-DE" sz="1200" dirty="0">
                  <a:solidFill>
                    <a:schemeClr val="accent6"/>
                  </a:solidFill>
                </a:rPr>
                <a:t>TRIG</a:t>
              </a:r>
            </a:p>
            <a:p>
              <a:r>
                <a:rPr lang="de-DE" sz="1200" dirty="0">
                  <a:solidFill>
                    <a:schemeClr val="accent4">
                      <a:lumMod val="60000"/>
                      <a:lumOff val="40000"/>
                    </a:schemeClr>
                  </a:solidFill>
                </a:rPr>
                <a:t>ECHO</a:t>
              </a:r>
            </a:p>
            <a:p>
              <a:r>
                <a:rPr lang="de-DE" sz="1200" dirty="0"/>
                <a:t>GRD</a:t>
              </a:r>
              <a:endParaRPr lang="en-DE" sz="1200" dirty="0"/>
            </a:p>
          </p:txBody>
        </p:sp>
        <p:sp>
          <p:nvSpPr>
            <p:cNvPr id="10" name="Rectangle 9">
              <a:extLst>
                <a:ext uri="{FF2B5EF4-FFF2-40B4-BE49-F238E27FC236}">
                  <a16:creationId xmlns:a16="http://schemas.microsoft.com/office/drawing/2014/main" id="{7AD266BD-6D3B-439A-9C9F-17864784B618}"/>
                </a:ext>
              </a:extLst>
            </p:cNvPr>
            <p:cNvSpPr/>
            <p:nvPr/>
          </p:nvSpPr>
          <p:spPr>
            <a:xfrm>
              <a:off x="4373837"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2DA8724A-FF69-40D2-98AB-6E922EAD556F}"/>
                </a:ext>
              </a:extLst>
            </p:cNvPr>
            <p:cNvSpPr/>
            <p:nvPr/>
          </p:nvSpPr>
          <p:spPr>
            <a:xfrm>
              <a:off x="4551302"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054E1083-3296-4D0F-8E96-0461D51CA7A2}"/>
                </a:ext>
              </a:extLst>
            </p:cNvPr>
            <p:cNvSpPr/>
            <p:nvPr/>
          </p:nvSpPr>
          <p:spPr>
            <a:xfrm>
              <a:off x="4739999"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AAB6EF2A-2602-4C70-B271-0C38B61E686B}"/>
                </a:ext>
              </a:extLst>
            </p:cNvPr>
            <p:cNvSpPr/>
            <p:nvPr/>
          </p:nvSpPr>
          <p:spPr>
            <a:xfrm>
              <a:off x="4930657"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grpSp>
      <p:grpSp>
        <p:nvGrpSpPr>
          <p:cNvPr id="21" name="Group 20">
            <a:extLst>
              <a:ext uri="{FF2B5EF4-FFF2-40B4-BE49-F238E27FC236}">
                <a16:creationId xmlns:a16="http://schemas.microsoft.com/office/drawing/2014/main" id="{59C9490B-50C9-4BC7-9F94-9DD985F016AD}"/>
              </a:ext>
            </a:extLst>
          </p:cNvPr>
          <p:cNvGrpSpPr/>
          <p:nvPr/>
        </p:nvGrpSpPr>
        <p:grpSpPr>
          <a:xfrm>
            <a:off x="5542961" y="343515"/>
            <a:ext cx="6295183" cy="2362273"/>
            <a:chOff x="5542961" y="343515"/>
            <a:chExt cx="6295183" cy="2362273"/>
          </a:xfrm>
        </p:grpSpPr>
        <p:sp>
          <p:nvSpPr>
            <p:cNvPr id="22" name="Rectangle 21">
              <a:extLst>
                <a:ext uri="{FF2B5EF4-FFF2-40B4-BE49-F238E27FC236}">
                  <a16:creationId xmlns:a16="http://schemas.microsoft.com/office/drawing/2014/main" id="{989A81B6-EFC4-4710-AD0C-88EDE5C228DF}"/>
                </a:ext>
              </a:extLst>
            </p:cNvPr>
            <p:cNvSpPr/>
            <p:nvPr/>
          </p:nvSpPr>
          <p:spPr>
            <a:xfrm>
              <a:off x="5753753" y="459794"/>
              <a:ext cx="342247" cy="18707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170C1FE8-E020-4378-82BA-103A1D5CDF82}"/>
                </a:ext>
              </a:extLst>
            </p:cNvPr>
            <p:cNvSpPr/>
            <p:nvPr/>
          </p:nvSpPr>
          <p:spPr>
            <a:xfrm>
              <a:off x="5542961" y="343515"/>
              <a:ext cx="210792" cy="21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8C48F697-D459-48D9-882B-29C1D3E114CB}"/>
                </a:ext>
              </a:extLst>
            </p:cNvPr>
            <p:cNvSpPr/>
            <p:nvPr/>
          </p:nvSpPr>
          <p:spPr>
            <a:xfrm>
              <a:off x="11274458" y="343516"/>
              <a:ext cx="556181" cy="2268704"/>
            </a:xfrm>
            <a:prstGeom prst="rect">
              <a:avLst/>
            </a:prstGeom>
            <a:pattFill prst="horzBrick">
              <a:fgClr>
                <a:schemeClr val="accent2"/>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DE"/>
            </a:p>
          </p:txBody>
        </p:sp>
        <p:grpSp>
          <p:nvGrpSpPr>
            <p:cNvPr id="25" name="Group 24">
              <a:extLst>
                <a:ext uri="{FF2B5EF4-FFF2-40B4-BE49-F238E27FC236}">
                  <a16:creationId xmlns:a16="http://schemas.microsoft.com/office/drawing/2014/main" id="{9624679C-7EDC-406F-BF28-5E9D520F119D}"/>
                </a:ext>
              </a:extLst>
            </p:cNvPr>
            <p:cNvGrpSpPr/>
            <p:nvPr/>
          </p:nvGrpSpPr>
          <p:grpSpPr>
            <a:xfrm>
              <a:off x="5963303" y="459792"/>
              <a:ext cx="5311154" cy="1870747"/>
              <a:chOff x="5963303" y="459792"/>
              <a:chExt cx="5311154" cy="1870747"/>
            </a:xfrm>
          </p:grpSpPr>
          <p:sp>
            <p:nvSpPr>
              <p:cNvPr id="39" name="Arc 38">
                <a:extLst>
                  <a:ext uri="{FF2B5EF4-FFF2-40B4-BE49-F238E27FC236}">
                    <a16:creationId xmlns:a16="http://schemas.microsoft.com/office/drawing/2014/main" id="{4A20948D-1077-4638-A5AA-E7D97C97C636}"/>
                  </a:ext>
                </a:extLst>
              </p:cNvPr>
              <p:cNvSpPr/>
              <p:nvPr/>
            </p:nvSpPr>
            <p:spPr>
              <a:xfrm>
                <a:off x="5963303" y="459794"/>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0" name="Arc 39">
                <a:extLst>
                  <a:ext uri="{FF2B5EF4-FFF2-40B4-BE49-F238E27FC236}">
                    <a16:creationId xmlns:a16="http://schemas.microsoft.com/office/drawing/2014/main" id="{7F1EC249-1777-48F8-B067-13CD045C8F43}"/>
                  </a:ext>
                </a:extLst>
              </p:cNvPr>
              <p:cNvSpPr/>
              <p:nvPr/>
            </p:nvSpPr>
            <p:spPr>
              <a:xfrm>
                <a:off x="6546482" y="459793"/>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1" name="Arc 40">
                <a:extLst>
                  <a:ext uri="{FF2B5EF4-FFF2-40B4-BE49-F238E27FC236}">
                    <a16:creationId xmlns:a16="http://schemas.microsoft.com/office/drawing/2014/main" id="{5EE71301-4012-40AC-8361-4119821C0B3E}"/>
                  </a:ext>
                </a:extLst>
              </p:cNvPr>
              <p:cNvSpPr/>
              <p:nvPr/>
            </p:nvSpPr>
            <p:spPr>
              <a:xfrm>
                <a:off x="7187504" y="459793"/>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2" name="Arc 41">
                <a:extLst>
                  <a:ext uri="{FF2B5EF4-FFF2-40B4-BE49-F238E27FC236}">
                    <a16:creationId xmlns:a16="http://schemas.microsoft.com/office/drawing/2014/main" id="{FCAAB38A-BE8B-4E2C-928D-4A3C74153DD6}"/>
                  </a:ext>
                </a:extLst>
              </p:cNvPr>
              <p:cNvSpPr/>
              <p:nvPr/>
            </p:nvSpPr>
            <p:spPr>
              <a:xfrm>
                <a:off x="7828526"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3" name="Arc 42">
                <a:extLst>
                  <a:ext uri="{FF2B5EF4-FFF2-40B4-BE49-F238E27FC236}">
                    <a16:creationId xmlns:a16="http://schemas.microsoft.com/office/drawing/2014/main" id="{5A7A77BB-9FDC-44BD-A69A-CF9D03D5BFC6}"/>
                  </a:ext>
                </a:extLst>
              </p:cNvPr>
              <p:cNvSpPr/>
              <p:nvPr/>
            </p:nvSpPr>
            <p:spPr>
              <a:xfrm>
                <a:off x="8469548"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4" name="Arc 43">
                <a:extLst>
                  <a:ext uri="{FF2B5EF4-FFF2-40B4-BE49-F238E27FC236}">
                    <a16:creationId xmlns:a16="http://schemas.microsoft.com/office/drawing/2014/main" id="{8374CCB8-91E7-4FB9-AF79-83FE1E974841}"/>
                  </a:ext>
                </a:extLst>
              </p:cNvPr>
              <p:cNvSpPr/>
              <p:nvPr/>
            </p:nvSpPr>
            <p:spPr>
              <a:xfrm>
                <a:off x="9115082" y="459793"/>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5" name="Arc 44">
                <a:extLst>
                  <a:ext uri="{FF2B5EF4-FFF2-40B4-BE49-F238E27FC236}">
                    <a16:creationId xmlns:a16="http://schemas.microsoft.com/office/drawing/2014/main" id="{345FD7B6-31D7-4907-A8F8-4DC97C7D9637}"/>
                  </a:ext>
                </a:extLst>
              </p:cNvPr>
              <p:cNvSpPr/>
              <p:nvPr/>
            </p:nvSpPr>
            <p:spPr>
              <a:xfrm>
                <a:off x="9756104"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6" name="Arc 45">
                <a:extLst>
                  <a:ext uri="{FF2B5EF4-FFF2-40B4-BE49-F238E27FC236}">
                    <a16:creationId xmlns:a16="http://schemas.microsoft.com/office/drawing/2014/main" id="{91F78665-FD90-425B-92BB-4C472A1ADB50}"/>
                  </a:ext>
                </a:extLst>
              </p:cNvPr>
              <p:cNvSpPr/>
              <p:nvPr/>
            </p:nvSpPr>
            <p:spPr>
              <a:xfrm>
                <a:off x="10397126"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grpSp>
          <p:nvGrpSpPr>
            <p:cNvPr id="26" name="Group 25">
              <a:extLst>
                <a:ext uri="{FF2B5EF4-FFF2-40B4-BE49-F238E27FC236}">
                  <a16:creationId xmlns:a16="http://schemas.microsoft.com/office/drawing/2014/main" id="{7093D612-7572-4EDB-B8A0-6A873DD62FA7}"/>
                </a:ext>
              </a:extLst>
            </p:cNvPr>
            <p:cNvGrpSpPr/>
            <p:nvPr/>
          </p:nvGrpSpPr>
          <p:grpSpPr>
            <a:xfrm>
              <a:off x="6096000" y="413090"/>
              <a:ext cx="5742144" cy="1870747"/>
              <a:chOff x="5984712" y="413090"/>
              <a:chExt cx="5853432" cy="1870747"/>
            </a:xfrm>
          </p:grpSpPr>
          <p:grpSp>
            <p:nvGrpSpPr>
              <p:cNvPr id="29" name="Group 28">
                <a:extLst>
                  <a:ext uri="{FF2B5EF4-FFF2-40B4-BE49-F238E27FC236}">
                    <a16:creationId xmlns:a16="http://schemas.microsoft.com/office/drawing/2014/main" id="{388EE2AB-FD80-4D2A-9AF3-85D93DF4EC10}"/>
                  </a:ext>
                </a:extLst>
              </p:cNvPr>
              <p:cNvGrpSpPr/>
              <p:nvPr/>
            </p:nvGrpSpPr>
            <p:grpSpPr>
              <a:xfrm rot="10800000">
                <a:off x="6526990" y="413090"/>
                <a:ext cx="5311154" cy="1870747"/>
                <a:chOff x="5963303" y="459792"/>
                <a:chExt cx="5311154" cy="1870747"/>
              </a:xfrm>
            </p:grpSpPr>
            <p:sp>
              <p:nvSpPr>
                <p:cNvPr id="31" name="Arc 30">
                  <a:extLst>
                    <a:ext uri="{FF2B5EF4-FFF2-40B4-BE49-F238E27FC236}">
                      <a16:creationId xmlns:a16="http://schemas.microsoft.com/office/drawing/2014/main" id="{6CFC481F-B2E6-483D-A1AB-1D92C5D2CBA0}"/>
                    </a:ext>
                  </a:extLst>
                </p:cNvPr>
                <p:cNvSpPr/>
                <p:nvPr/>
              </p:nvSpPr>
              <p:spPr>
                <a:xfrm>
                  <a:off x="5963303" y="459794"/>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2" name="Arc 31">
                  <a:extLst>
                    <a:ext uri="{FF2B5EF4-FFF2-40B4-BE49-F238E27FC236}">
                      <a16:creationId xmlns:a16="http://schemas.microsoft.com/office/drawing/2014/main" id="{4F5C1E7D-7AAF-432B-AEFF-CC1A4073839D}"/>
                    </a:ext>
                  </a:extLst>
                </p:cNvPr>
                <p:cNvSpPr/>
                <p:nvPr/>
              </p:nvSpPr>
              <p:spPr>
                <a:xfrm>
                  <a:off x="6546482" y="459793"/>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3" name="Arc 32">
                  <a:extLst>
                    <a:ext uri="{FF2B5EF4-FFF2-40B4-BE49-F238E27FC236}">
                      <a16:creationId xmlns:a16="http://schemas.microsoft.com/office/drawing/2014/main" id="{B4F54F82-BBEC-4CBD-8BAB-D3586AEDF29D}"/>
                    </a:ext>
                  </a:extLst>
                </p:cNvPr>
                <p:cNvSpPr/>
                <p:nvPr/>
              </p:nvSpPr>
              <p:spPr>
                <a:xfrm>
                  <a:off x="7187504" y="459793"/>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4" name="Arc 33">
                  <a:extLst>
                    <a:ext uri="{FF2B5EF4-FFF2-40B4-BE49-F238E27FC236}">
                      <a16:creationId xmlns:a16="http://schemas.microsoft.com/office/drawing/2014/main" id="{04E287C0-BA27-4967-B429-F15E445DCD07}"/>
                    </a:ext>
                  </a:extLst>
                </p:cNvPr>
                <p:cNvSpPr/>
                <p:nvPr/>
              </p:nvSpPr>
              <p:spPr>
                <a:xfrm>
                  <a:off x="7828526"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5" name="Arc 34">
                  <a:extLst>
                    <a:ext uri="{FF2B5EF4-FFF2-40B4-BE49-F238E27FC236}">
                      <a16:creationId xmlns:a16="http://schemas.microsoft.com/office/drawing/2014/main" id="{1C3B4852-2C57-43AC-B36A-F9E23FB38E18}"/>
                    </a:ext>
                  </a:extLst>
                </p:cNvPr>
                <p:cNvSpPr/>
                <p:nvPr/>
              </p:nvSpPr>
              <p:spPr>
                <a:xfrm>
                  <a:off x="8469548"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6" name="Arc 35">
                  <a:extLst>
                    <a:ext uri="{FF2B5EF4-FFF2-40B4-BE49-F238E27FC236}">
                      <a16:creationId xmlns:a16="http://schemas.microsoft.com/office/drawing/2014/main" id="{87E001E9-B8A6-4F44-9145-A7C99671D983}"/>
                    </a:ext>
                  </a:extLst>
                </p:cNvPr>
                <p:cNvSpPr/>
                <p:nvPr/>
              </p:nvSpPr>
              <p:spPr>
                <a:xfrm>
                  <a:off x="9115082" y="459793"/>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7" name="Arc 36">
                  <a:extLst>
                    <a:ext uri="{FF2B5EF4-FFF2-40B4-BE49-F238E27FC236}">
                      <a16:creationId xmlns:a16="http://schemas.microsoft.com/office/drawing/2014/main" id="{B7182529-05B6-4DC9-A08F-8AB9ECB8BB3C}"/>
                    </a:ext>
                  </a:extLst>
                </p:cNvPr>
                <p:cNvSpPr/>
                <p:nvPr/>
              </p:nvSpPr>
              <p:spPr>
                <a:xfrm>
                  <a:off x="9756104"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8" name="Arc 37">
                  <a:extLst>
                    <a:ext uri="{FF2B5EF4-FFF2-40B4-BE49-F238E27FC236}">
                      <a16:creationId xmlns:a16="http://schemas.microsoft.com/office/drawing/2014/main" id="{3E95CCE2-1D9C-462B-A7D8-14D387ED664C}"/>
                    </a:ext>
                  </a:extLst>
                </p:cNvPr>
                <p:cNvSpPr/>
                <p:nvPr/>
              </p:nvSpPr>
              <p:spPr>
                <a:xfrm>
                  <a:off x="10397126"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sp>
            <p:nvSpPr>
              <p:cNvPr id="30" name="Arc 29">
                <a:extLst>
                  <a:ext uri="{FF2B5EF4-FFF2-40B4-BE49-F238E27FC236}">
                    <a16:creationId xmlns:a16="http://schemas.microsoft.com/office/drawing/2014/main" id="{3C0EF78D-B190-4F1D-B881-A7309B447832}"/>
                  </a:ext>
                </a:extLst>
              </p:cNvPr>
              <p:cNvSpPr/>
              <p:nvPr/>
            </p:nvSpPr>
            <p:spPr>
              <a:xfrm rot="10800000">
                <a:off x="5984712" y="413090"/>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sp>
          <p:nvSpPr>
            <p:cNvPr id="27" name="Arrow: Down 26">
              <a:extLst>
                <a:ext uri="{FF2B5EF4-FFF2-40B4-BE49-F238E27FC236}">
                  <a16:creationId xmlns:a16="http://schemas.microsoft.com/office/drawing/2014/main" id="{59B966C7-663D-4656-9D89-FA55E89D19E2}"/>
                </a:ext>
              </a:extLst>
            </p:cNvPr>
            <p:cNvSpPr/>
            <p:nvPr/>
          </p:nvSpPr>
          <p:spPr>
            <a:xfrm rot="16200000">
              <a:off x="8561622" y="1354"/>
              <a:ext cx="238812" cy="5170055"/>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Arrow: Down 27">
              <a:extLst>
                <a:ext uri="{FF2B5EF4-FFF2-40B4-BE49-F238E27FC236}">
                  <a16:creationId xmlns:a16="http://schemas.microsoft.com/office/drawing/2014/main" id="{83C17026-7888-44B2-B95C-B109CA5CB633}"/>
                </a:ext>
              </a:extLst>
            </p:cNvPr>
            <p:cNvSpPr/>
            <p:nvPr/>
          </p:nvSpPr>
          <p:spPr>
            <a:xfrm rot="5400000">
              <a:off x="8561619" y="-186272"/>
              <a:ext cx="238812" cy="5170055"/>
            </a:xfrm>
            <a:prstGeom prst="down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47" name="Rectangle 46">
            <a:extLst>
              <a:ext uri="{FF2B5EF4-FFF2-40B4-BE49-F238E27FC236}">
                <a16:creationId xmlns:a16="http://schemas.microsoft.com/office/drawing/2014/main" id="{9C99F786-93B5-4A03-98FF-FE6033094E1B}"/>
              </a:ext>
            </a:extLst>
          </p:cNvPr>
          <p:cNvSpPr/>
          <p:nvPr/>
        </p:nvSpPr>
        <p:spPr>
          <a:xfrm>
            <a:off x="504825" y="5867400"/>
            <a:ext cx="2227043" cy="7334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Messung Starten/Stoppen</a:t>
            </a:r>
            <a:endParaRPr lang="en-DE" dirty="0"/>
          </a:p>
        </p:txBody>
      </p:sp>
      <p:sp>
        <p:nvSpPr>
          <p:cNvPr id="48" name="Rectangle 47">
            <a:extLst>
              <a:ext uri="{FF2B5EF4-FFF2-40B4-BE49-F238E27FC236}">
                <a16:creationId xmlns:a16="http://schemas.microsoft.com/office/drawing/2014/main" id="{304FB758-C350-45E4-9967-6CF00E15C0C1}"/>
              </a:ext>
            </a:extLst>
          </p:cNvPr>
          <p:cNvSpPr/>
          <p:nvPr/>
        </p:nvSpPr>
        <p:spPr>
          <a:xfrm>
            <a:off x="4324350" y="5867400"/>
            <a:ext cx="6391275" cy="73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Abstand = 15,3 cm</a:t>
            </a:r>
            <a:endParaRPr lang="en-DE" dirty="0"/>
          </a:p>
        </p:txBody>
      </p:sp>
      <p:sp>
        <p:nvSpPr>
          <p:cNvPr id="49" name="Rectangle 48">
            <a:extLst>
              <a:ext uri="{FF2B5EF4-FFF2-40B4-BE49-F238E27FC236}">
                <a16:creationId xmlns:a16="http://schemas.microsoft.com/office/drawing/2014/main" id="{57BCDC4F-99FD-4204-A9E0-DB4132BE3E50}"/>
              </a:ext>
            </a:extLst>
          </p:cNvPr>
          <p:cNvSpPr/>
          <p:nvPr/>
        </p:nvSpPr>
        <p:spPr>
          <a:xfrm>
            <a:off x="2956206" y="5048187"/>
            <a:ext cx="929994" cy="504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10</a:t>
            </a:r>
            <a:endParaRPr lang="en-DE" dirty="0">
              <a:solidFill>
                <a:schemeClr val="tx1"/>
              </a:solidFill>
            </a:endParaRPr>
          </a:p>
        </p:txBody>
      </p:sp>
      <p:sp>
        <p:nvSpPr>
          <p:cNvPr id="50" name="TextBox 49">
            <a:extLst>
              <a:ext uri="{FF2B5EF4-FFF2-40B4-BE49-F238E27FC236}">
                <a16:creationId xmlns:a16="http://schemas.microsoft.com/office/drawing/2014/main" id="{9AEB0C3E-AC38-4FBC-B5B3-BB0E64FB6952}"/>
              </a:ext>
            </a:extLst>
          </p:cNvPr>
          <p:cNvSpPr txBox="1"/>
          <p:nvPr/>
        </p:nvSpPr>
        <p:spPr>
          <a:xfrm>
            <a:off x="432162" y="5115934"/>
            <a:ext cx="2494016" cy="369332"/>
          </a:xfrm>
          <a:prstGeom prst="rect">
            <a:avLst/>
          </a:prstGeom>
          <a:noFill/>
        </p:spPr>
        <p:txBody>
          <a:bodyPr wrap="none" rtlCol="0">
            <a:spAutoFit/>
          </a:bodyPr>
          <a:lstStyle/>
          <a:p>
            <a:r>
              <a:rPr lang="de-DE" dirty="0"/>
              <a:t>Messungen pro Sekunde</a:t>
            </a:r>
            <a:endParaRPr lang="en-DE" dirty="0"/>
          </a:p>
        </p:txBody>
      </p:sp>
      <p:sp>
        <p:nvSpPr>
          <p:cNvPr id="52" name="TextBox 51">
            <a:extLst>
              <a:ext uri="{FF2B5EF4-FFF2-40B4-BE49-F238E27FC236}">
                <a16:creationId xmlns:a16="http://schemas.microsoft.com/office/drawing/2014/main" id="{BA07C61F-2D04-4612-ABFD-CBA09143F08A}"/>
              </a:ext>
            </a:extLst>
          </p:cNvPr>
          <p:cNvSpPr txBox="1"/>
          <p:nvPr/>
        </p:nvSpPr>
        <p:spPr>
          <a:xfrm>
            <a:off x="4609175" y="5115934"/>
            <a:ext cx="1181606" cy="369332"/>
          </a:xfrm>
          <a:prstGeom prst="rect">
            <a:avLst/>
          </a:prstGeom>
          <a:noFill/>
        </p:spPr>
        <p:txBody>
          <a:bodyPr wrap="none" rtlCol="0">
            <a:spAutoFit/>
          </a:bodyPr>
          <a:lstStyle/>
          <a:p>
            <a:r>
              <a:rPr lang="de-DE" dirty="0"/>
              <a:t>Abstand in</a:t>
            </a:r>
            <a:endParaRPr lang="en-DE" dirty="0"/>
          </a:p>
        </p:txBody>
      </p:sp>
      <p:sp>
        <p:nvSpPr>
          <p:cNvPr id="53" name="Oval 52">
            <a:extLst>
              <a:ext uri="{FF2B5EF4-FFF2-40B4-BE49-F238E27FC236}">
                <a16:creationId xmlns:a16="http://schemas.microsoft.com/office/drawing/2014/main" id="{B321843C-658D-4EEC-8768-CF49F9EC9B0A}"/>
              </a:ext>
            </a:extLst>
          </p:cNvPr>
          <p:cNvSpPr/>
          <p:nvPr/>
        </p:nvSpPr>
        <p:spPr>
          <a:xfrm>
            <a:off x="6945069" y="5208266"/>
            <a:ext cx="189156" cy="18466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54" name="TextBox 53">
            <a:extLst>
              <a:ext uri="{FF2B5EF4-FFF2-40B4-BE49-F238E27FC236}">
                <a16:creationId xmlns:a16="http://schemas.microsoft.com/office/drawing/2014/main" id="{2787BA18-FD74-4543-ABE0-507C44BC466D}"/>
              </a:ext>
            </a:extLst>
          </p:cNvPr>
          <p:cNvSpPr txBox="1"/>
          <p:nvPr/>
        </p:nvSpPr>
        <p:spPr>
          <a:xfrm>
            <a:off x="7245491" y="5099918"/>
            <a:ext cx="466794" cy="369332"/>
          </a:xfrm>
          <a:prstGeom prst="rect">
            <a:avLst/>
          </a:prstGeom>
          <a:noFill/>
        </p:spPr>
        <p:txBody>
          <a:bodyPr wrap="none" rtlCol="0">
            <a:spAutoFit/>
          </a:bodyPr>
          <a:lstStyle/>
          <a:p>
            <a:r>
              <a:rPr lang="de-DE" dirty="0"/>
              <a:t>cm</a:t>
            </a:r>
            <a:endParaRPr lang="en-DE" dirty="0"/>
          </a:p>
        </p:txBody>
      </p:sp>
      <p:sp>
        <p:nvSpPr>
          <p:cNvPr id="55" name="Oval 54">
            <a:extLst>
              <a:ext uri="{FF2B5EF4-FFF2-40B4-BE49-F238E27FC236}">
                <a16:creationId xmlns:a16="http://schemas.microsoft.com/office/drawing/2014/main" id="{384986D5-F36C-43E8-92AE-029F7E80341F}"/>
              </a:ext>
            </a:extLst>
          </p:cNvPr>
          <p:cNvSpPr/>
          <p:nvPr/>
        </p:nvSpPr>
        <p:spPr>
          <a:xfrm>
            <a:off x="6100799" y="5208266"/>
            <a:ext cx="189156" cy="184667"/>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56" name="TextBox 55">
            <a:extLst>
              <a:ext uri="{FF2B5EF4-FFF2-40B4-BE49-F238E27FC236}">
                <a16:creationId xmlns:a16="http://schemas.microsoft.com/office/drawing/2014/main" id="{C9653545-17DA-4CA2-9DC9-951E4C287EA1}"/>
              </a:ext>
            </a:extLst>
          </p:cNvPr>
          <p:cNvSpPr txBox="1"/>
          <p:nvPr/>
        </p:nvSpPr>
        <p:spPr>
          <a:xfrm>
            <a:off x="6401221" y="5099918"/>
            <a:ext cx="553357" cy="369332"/>
          </a:xfrm>
          <a:prstGeom prst="rect">
            <a:avLst/>
          </a:prstGeom>
          <a:noFill/>
        </p:spPr>
        <p:txBody>
          <a:bodyPr wrap="none" rtlCol="0">
            <a:spAutoFit/>
          </a:bodyPr>
          <a:lstStyle/>
          <a:p>
            <a:r>
              <a:rPr lang="de-DE" dirty="0"/>
              <a:t>mm</a:t>
            </a:r>
            <a:endParaRPr lang="en-DE" dirty="0"/>
          </a:p>
        </p:txBody>
      </p:sp>
      <p:sp>
        <p:nvSpPr>
          <p:cNvPr id="57" name="Oval 56">
            <a:extLst>
              <a:ext uri="{FF2B5EF4-FFF2-40B4-BE49-F238E27FC236}">
                <a16:creationId xmlns:a16="http://schemas.microsoft.com/office/drawing/2014/main" id="{5E6E3AD3-1C36-4E84-AB08-FCD6242ECD5B}"/>
              </a:ext>
            </a:extLst>
          </p:cNvPr>
          <p:cNvSpPr/>
          <p:nvPr/>
        </p:nvSpPr>
        <p:spPr>
          <a:xfrm>
            <a:off x="7843881" y="5208266"/>
            <a:ext cx="189156" cy="184667"/>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58" name="TextBox 57">
            <a:extLst>
              <a:ext uri="{FF2B5EF4-FFF2-40B4-BE49-F238E27FC236}">
                <a16:creationId xmlns:a16="http://schemas.microsoft.com/office/drawing/2014/main" id="{95734C62-1E33-4924-841C-5189C8ACF1F4}"/>
              </a:ext>
            </a:extLst>
          </p:cNvPr>
          <p:cNvSpPr txBox="1"/>
          <p:nvPr/>
        </p:nvSpPr>
        <p:spPr>
          <a:xfrm>
            <a:off x="8144303" y="5099918"/>
            <a:ext cx="490840" cy="369332"/>
          </a:xfrm>
          <a:prstGeom prst="rect">
            <a:avLst/>
          </a:prstGeom>
          <a:noFill/>
        </p:spPr>
        <p:txBody>
          <a:bodyPr wrap="none" rtlCol="0">
            <a:spAutoFit/>
          </a:bodyPr>
          <a:lstStyle/>
          <a:p>
            <a:r>
              <a:rPr lang="de-DE" dirty="0"/>
              <a:t>dm</a:t>
            </a:r>
            <a:endParaRPr lang="en-DE" dirty="0"/>
          </a:p>
        </p:txBody>
      </p:sp>
      <p:sp>
        <p:nvSpPr>
          <p:cNvPr id="60" name="Oval 59">
            <a:extLst>
              <a:ext uri="{FF2B5EF4-FFF2-40B4-BE49-F238E27FC236}">
                <a16:creationId xmlns:a16="http://schemas.microsoft.com/office/drawing/2014/main" id="{76B0D0A8-D404-418D-8288-6485B37EED9C}"/>
              </a:ext>
            </a:extLst>
          </p:cNvPr>
          <p:cNvSpPr/>
          <p:nvPr/>
        </p:nvSpPr>
        <p:spPr>
          <a:xfrm>
            <a:off x="8847311" y="5208266"/>
            <a:ext cx="189156" cy="184667"/>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61" name="TextBox 60">
            <a:extLst>
              <a:ext uri="{FF2B5EF4-FFF2-40B4-BE49-F238E27FC236}">
                <a16:creationId xmlns:a16="http://schemas.microsoft.com/office/drawing/2014/main" id="{ED25E61E-2DF9-4E31-B884-D7DC5471C79C}"/>
              </a:ext>
            </a:extLst>
          </p:cNvPr>
          <p:cNvSpPr txBox="1"/>
          <p:nvPr/>
        </p:nvSpPr>
        <p:spPr>
          <a:xfrm>
            <a:off x="9147733" y="5099918"/>
            <a:ext cx="369012" cy="369332"/>
          </a:xfrm>
          <a:prstGeom prst="rect">
            <a:avLst/>
          </a:prstGeom>
          <a:noFill/>
        </p:spPr>
        <p:txBody>
          <a:bodyPr wrap="none" rtlCol="0">
            <a:spAutoFit/>
          </a:bodyPr>
          <a:lstStyle/>
          <a:p>
            <a:r>
              <a:rPr lang="de-DE" dirty="0"/>
              <a:t>m</a:t>
            </a:r>
            <a:endParaRPr lang="en-DE" dirty="0"/>
          </a:p>
        </p:txBody>
      </p:sp>
      <p:sp>
        <p:nvSpPr>
          <p:cNvPr id="62" name="Oval 61">
            <a:extLst>
              <a:ext uri="{FF2B5EF4-FFF2-40B4-BE49-F238E27FC236}">
                <a16:creationId xmlns:a16="http://schemas.microsoft.com/office/drawing/2014/main" id="{274580B1-F6B7-45F9-8A5D-79623F96A0FA}"/>
              </a:ext>
            </a:extLst>
          </p:cNvPr>
          <p:cNvSpPr/>
          <p:nvPr/>
        </p:nvSpPr>
        <p:spPr>
          <a:xfrm>
            <a:off x="9767459" y="5208266"/>
            <a:ext cx="189156" cy="184667"/>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63" name="TextBox 62">
            <a:extLst>
              <a:ext uri="{FF2B5EF4-FFF2-40B4-BE49-F238E27FC236}">
                <a16:creationId xmlns:a16="http://schemas.microsoft.com/office/drawing/2014/main" id="{99325E79-E308-4498-B303-F8FC142A3FE9}"/>
              </a:ext>
            </a:extLst>
          </p:cNvPr>
          <p:cNvSpPr txBox="1"/>
          <p:nvPr/>
        </p:nvSpPr>
        <p:spPr>
          <a:xfrm>
            <a:off x="10067881" y="5099918"/>
            <a:ext cx="473206" cy="369332"/>
          </a:xfrm>
          <a:prstGeom prst="rect">
            <a:avLst/>
          </a:prstGeom>
          <a:noFill/>
        </p:spPr>
        <p:txBody>
          <a:bodyPr wrap="none" rtlCol="0">
            <a:spAutoFit/>
          </a:bodyPr>
          <a:lstStyle/>
          <a:p>
            <a:r>
              <a:rPr lang="de-DE" dirty="0"/>
              <a:t>km</a:t>
            </a:r>
            <a:endParaRPr lang="en-DE" dirty="0"/>
          </a:p>
        </p:txBody>
      </p:sp>
    </p:spTree>
    <p:extLst>
      <p:ext uri="{BB962C8B-B14F-4D97-AF65-F5344CB8AC3E}">
        <p14:creationId xmlns:p14="http://schemas.microsoft.com/office/powerpoint/2010/main" val="184720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DAC4BC-866A-4752-AD88-19ACE2240F20}"/>
              </a:ext>
            </a:extLst>
          </p:cNvPr>
          <p:cNvGrpSpPr/>
          <p:nvPr/>
        </p:nvGrpSpPr>
        <p:grpSpPr>
          <a:xfrm>
            <a:off x="220189" y="343515"/>
            <a:ext cx="5099901" cy="2364528"/>
            <a:chOff x="2143257" y="532051"/>
            <a:chExt cx="5099901" cy="2364528"/>
          </a:xfrm>
        </p:grpSpPr>
        <p:grpSp>
          <p:nvGrpSpPr>
            <p:cNvPr id="5" name="Group 4">
              <a:extLst>
                <a:ext uri="{FF2B5EF4-FFF2-40B4-BE49-F238E27FC236}">
                  <a16:creationId xmlns:a16="http://schemas.microsoft.com/office/drawing/2014/main" id="{C6A20EBD-FAE8-4F50-A766-CA74B3325546}"/>
                </a:ext>
              </a:extLst>
            </p:cNvPr>
            <p:cNvGrpSpPr/>
            <p:nvPr/>
          </p:nvGrpSpPr>
          <p:grpSpPr>
            <a:xfrm>
              <a:off x="2143257" y="532051"/>
              <a:ext cx="5099901" cy="2152425"/>
              <a:chOff x="2143257" y="532051"/>
              <a:chExt cx="5099901" cy="2152425"/>
            </a:xfrm>
          </p:grpSpPr>
          <p:sp>
            <p:nvSpPr>
              <p:cNvPr id="11" name="Rectangle 10">
                <a:extLst>
                  <a:ext uri="{FF2B5EF4-FFF2-40B4-BE49-F238E27FC236}">
                    <a16:creationId xmlns:a16="http://schemas.microsoft.com/office/drawing/2014/main" id="{44AF2403-ABA7-4694-A165-9B89ACFB2452}"/>
                  </a:ext>
                </a:extLst>
              </p:cNvPr>
              <p:cNvSpPr/>
              <p:nvPr/>
            </p:nvSpPr>
            <p:spPr>
              <a:xfrm>
                <a:off x="2143257" y="532051"/>
                <a:ext cx="5099901" cy="21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HC-SR04</a:t>
                </a:r>
                <a:endParaRPr lang="en-DE" dirty="0"/>
              </a:p>
            </p:txBody>
          </p:sp>
          <p:grpSp>
            <p:nvGrpSpPr>
              <p:cNvPr id="12" name="Group 11">
                <a:extLst>
                  <a:ext uri="{FF2B5EF4-FFF2-40B4-BE49-F238E27FC236}">
                    <a16:creationId xmlns:a16="http://schemas.microsoft.com/office/drawing/2014/main" id="{155C31FD-E9D5-4EE9-B002-18AE9BABE282}"/>
                  </a:ext>
                </a:extLst>
              </p:cNvPr>
              <p:cNvGrpSpPr/>
              <p:nvPr/>
            </p:nvGrpSpPr>
            <p:grpSpPr>
              <a:xfrm>
                <a:off x="2355230" y="648330"/>
                <a:ext cx="1912690" cy="1870745"/>
                <a:chOff x="2355230" y="648330"/>
                <a:chExt cx="1912690" cy="1870745"/>
              </a:xfrm>
            </p:grpSpPr>
            <p:sp>
              <p:nvSpPr>
                <p:cNvPr id="16" name="Circle: Hollow 15">
                  <a:extLst>
                    <a:ext uri="{FF2B5EF4-FFF2-40B4-BE49-F238E27FC236}">
                      <a16:creationId xmlns:a16="http://schemas.microsoft.com/office/drawing/2014/main" id="{348AB980-545C-4DAD-B2E8-C47FFBC8A422}"/>
                    </a:ext>
                  </a:extLst>
                </p:cNvPr>
                <p:cNvSpPr/>
                <p:nvPr/>
              </p:nvSpPr>
              <p:spPr>
                <a:xfrm>
                  <a:off x="2355230" y="648330"/>
                  <a:ext cx="1912690" cy="1870745"/>
                </a:xfrm>
                <a:prstGeom prst="donut">
                  <a:avLst>
                    <a:gd name="adj" fmla="val 1028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solidFill>
                      <a:schemeClr val="tx1"/>
                    </a:solidFill>
                  </a:endParaRPr>
                </a:p>
              </p:txBody>
            </p:sp>
            <p:sp>
              <p:nvSpPr>
                <p:cNvPr id="17" name="Oval 16">
                  <a:extLst>
                    <a:ext uri="{FF2B5EF4-FFF2-40B4-BE49-F238E27FC236}">
                      <a16:creationId xmlns:a16="http://schemas.microsoft.com/office/drawing/2014/main" id="{09B6C921-5D87-4029-A338-16EBF2A88F0B}"/>
                    </a:ext>
                  </a:extLst>
                </p:cNvPr>
                <p:cNvSpPr/>
                <p:nvPr/>
              </p:nvSpPr>
              <p:spPr>
                <a:xfrm>
                  <a:off x="2544501" y="824844"/>
                  <a:ext cx="1534147" cy="15177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sz="4000" dirty="0"/>
                    <a:t>T</a:t>
                  </a:r>
                  <a:endParaRPr lang="en-DE" sz="4000" dirty="0"/>
                </a:p>
              </p:txBody>
            </p:sp>
          </p:grpSp>
          <p:grpSp>
            <p:nvGrpSpPr>
              <p:cNvPr id="13" name="Group 12">
                <a:extLst>
                  <a:ext uri="{FF2B5EF4-FFF2-40B4-BE49-F238E27FC236}">
                    <a16:creationId xmlns:a16="http://schemas.microsoft.com/office/drawing/2014/main" id="{F917F480-C760-43FD-99C2-A50E1F7F5760}"/>
                  </a:ext>
                </a:extLst>
              </p:cNvPr>
              <p:cNvGrpSpPr/>
              <p:nvPr/>
            </p:nvGrpSpPr>
            <p:grpSpPr>
              <a:xfrm>
                <a:off x="5120801" y="648330"/>
                <a:ext cx="1912690" cy="1870745"/>
                <a:chOff x="2355230" y="648330"/>
                <a:chExt cx="1912690" cy="1870745"/>
              </a:xfrm>
            </p:grpSpPr>
            <p:sp>
              <p:nvSpPr>
                <p:cNvPr id="14" name="Circle: Hollow 13">
                  <a:extLst>
                    <a:ext uri="{FF2B5EF4-FFF2-40B4-BE49-F238E27FC236}">
                      <a16:creationId xmlns:a16="http://schemas.microsoft.com/office/drawing/2014/main" id="{3359219A-FBF9-4C6D-9E70-E3C492077541}"/>
                    </a:ext>
                  </a:extLst>
                </p:cNvPr>
                <p:cNvSpPr/>
                <p:nvPr/>
              </p:nvSpPr>
              <p:spPr>
                <a:xfrm>
                  <a:off x="2355230" y="648330"/>
                  <a:ext cx="1912690" cy="1870745"/>
                </a:xfrm>
                <a:prstGeom prst="donut">
                  <a:avLst>
                    <a:gd name="adj" fmla="val 1028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solidFill>
                      <a:schemeClr val="tx1"/>
                    </a:solidFill>
                  </a:endParaRPr>
                </a:p>
              </p:txBody>
            </p:sp>
            <p:sp>
              <p:nvSpPr>
                <p:cNvPr id="15" name="Oval 14">
                  <a:extLst>
                    <a:ext uri="{FF2B5EF4-FFF2-40B4-BE49-F238E27FC236}">
                      <a16:creationId xmlns:a16="http://schemas.microsoft.com/office/drawing/2014/main" id="{71367949-7623-4448-A26F-D803D1A7D53D}"/>
                    </a:ext>
                  </a:extLst>
                </p:cNvPr>
                <p:cNvSpPr/>
                <p:nvPr/>
              </p:nvSpPr>
              <p:spPr>
                <a:xfrm>
                  <a:off x="2544501" y="824844"/>
                  <a:ext cx="1534147" cy="15177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sz="4000" dirty="0"/>
                    <a:t>R</a:t>
                  </a:r>
                  <a:endParaRPr lang="en-DE" sz="4000" dirty="0"/>
                </a:p>
              </p:txBody>
            </p:sp>
          </p:grpSp>
        </p:grpSp>
        <p:sp>
          <p:nvSpPr>
            <p:cNvPr id="6" name="TextBox 5">
              <a:extLst>
                <a:ext uri="{FF2B5EF4-FFF2-40B4-BE49-F238E27FC236}">
                  <a16:creationId xmlns:a16="http://schemas.microsoft.com/office/drawing/2014/main" id="{D2E1F4A3-5182-4473-A049-730A00887D11}"/>
                </a:ext>
              </a:extLst>
            </p:cNvPr>
            <p:cNvSpPr txBox="1"/>
            <p:nvPr/>
          </p:nvSpPr>
          <p:spPr>
            <a:xfrm>
              <a:off x="4232696" y="1902702"/>
              <a:ext cx="923330" cy="518474"/>
            </a:xfrm>
            <a:prstGeom prst="rect">
              <a:avLst/>
            </a:prstGeom>
            <a:noFill/>
          </p:spPr>
          <p:txBody>
            <a:bodyPr vert="vert270" wrap="square" rtlCol="0">
              <a:spAutoFit/>
            </a:bodyPr>
            <a:lstStyle/>
            <a:p>
              <a:r>
                <a:rPr lang="de-DE" sz="1200" dirty="0">
                  <a:solidFill>
                    <a:srgbClr val="FF0000"/>
                  </a:solidFill>
                </a:rPr>
                <a:t>VCC</a:t>
              </a:r>
            </a:p>
            <a:p>
              <a:r>
                <a:rPr lang="de-DE" sz="1200" dirty="0">
                  <a:solidFill>
                    <a:schemeClr val="accent6"/>
                  </a:solidFill>
                </a:rPr>
                <a:t>TRIG</a:t>
              </a:r>
            </a:p>
            <a:p>
              <a:r>
                <a:rPr lang="de-DE" sz="1200" dirty="0">
                  <a:solidFill>
                    <a:schemeClr val="accent4">
                      <a:lumMod val="60000"/>
                      <a:lumOff val="40000"/>
                    </a:schemeClr>
                  </a:solidFill>
                </a:rPr>
                <a:t>ECHO</a:t>
              </a:r>
            </a:p>
            <a:p>
              <a:r>
                <a:rPr lang="de-DE" sz="1200" dirty="0"/>
                <a:t>GRD</a:t>
              </a:r>
              <a:endParaRPr lang="en-DE" sz="1200" dirty="0"/>
            </a:p>
          </p:txBody>
        </p:sp>
        <p:sp>
          <p:nvSpPr>
            <p:cNvPr id="7" name="Rectangle 6">
              <a:extLst>
                <a:ext uri="{FF2B5EF4-FFF2-40B4-BE49-F238E27FC236}">
                  <a16:creationId xmlns:a16="http://schemas.microsoft.com/office/drawing/2014/main" id="{8C41A15B-E4C7-4A82-8EFA-4BBDF50FD0DE}"/>
                </a:ext>
              </a:extLst>
            </p:cNvPr>
            <p:cNvSpPr/>
            <p:nvPr/>
          </p:nvSpPr>
          <p:spPr>
            <a:xfrm>
              <a:off x="4373837"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948E41F6-63D5-48CE-BB1E-6B26479FCB6F}"/>
                </a:ext>
              </a:extLst>
            </p:cNvPr>
            <p:cNvSpPr/>
            <p:nvPr/>
          </p:nvSpPr>
          <p:spPr>
            <a:xfrm>
              <a:off x="4551302"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9274BAD7-8CD5-4640-87A0-E6320916949B}"/>
                </a:ext>
              </a:extLst>
            </p:cNvPr>
            <p:cNvSpPr/>
            <p:nvPr/>
          </p:nvSpPr>
          <p:spPr>
            <a:xfrm>
              <a:off x="4739999"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A07A1A23-F82F-43AA-BDEF-93E6F4EA85ED}"/>
                </a:ext>
              </a:extLst>
            </p:cNvPr>
            <p:cNvSpPr/>
            <p:nvPr/>
          </p:nvSpPr>
          <p:spPr>
            <a:xfrm>
              <a:off x="4930657" y="2472373"/>
              <a:ext cx="103634" cy="424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grpSp>
      <p:grpSp>
        <p:nvGrpSpPr>
          <p:cNvPr id="18" name="Group 17">
            <a:extLst>
              <a:ext uri="{FF2B5EF4-FFF2-40B4-BE49-F238E27FC236}">
                <a16:creationId xmlns:a16="http://schemas.microsoft.com/office/drawing/2014/main" id="{03EC4418-FD0E-415D-BD04-B9BE8CAE8CFE}"/>
              </a:ext>
            </a:extLst>
          </p:cNvPr>
          <p:cNvGrpSpPr/>
          <p:nvPr/>
        </p:nvGrpSpPr>
        <p:grpSpPr>
          <a:xfrm>
            <a:off x="5542961" y="343515"/>
            <a:ext cx="6295183" cy="2362273"/>
            <a:chOff x="5542961" y="343515"/>
            <a:chExt cx="6295183" cy="2362273"/>
          </a:xfrm>
        </p:grpSpPr>
        <p:sp>
          <p:nvSpPr>
            <p:cNvPr id="19" name="Rectangle 18">
              <a:extLst>
                <a:ext uri="{FF2B5EF4-FFF2-40B4-BE49-F238E27FC236}">
                  <a16:creationId xmlns:a16="http://schemas.microsoft.com/office/drawing/2014/main" id="{5DF00BA4-B879-41FB-8140-5D36E98ED974}"/>
                </a:ext>
              </a:extLst>
            </p:cNvPr>
            <p:cNvSpPr/>
            <p:nvPr/>
          </p:nvSpPr>
          <p:spPr>
            <a:xfrm>
              <a:off x="5753753" y="459794"/>
              <a:ext cx="342247" cy="18707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61D00A76-646F-471B-B677-534FF0407B23}"/>
                </a:ext>
              </a:extLst>
            </p:cNvPr>
            <p:cNvSpPr/>
            <p:nvPr/>
          </p:nvSpPr>
          <p:spPr>
            <a:xfrm>
              <a:off x="5542961" y="343515"/>
              <a:ext cx="210792" cy="21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FD2AB7BE-F5C5-48A1-B616-37BAB96486CD}"/>
                </a:ext>
              </a:extLst>
            </p:cNvPr>
            <p:cNvSpPr/>
            <p:nvPr/>
          </p:nvSpPr>
          <p:spPr>
            <a:xfrm>
              <a:off x="11274458" y="343516"/>
              <a:ext cx="556181" cy="2268704"/>
            </a:xfrm>
            <a:prstGeom prst="rect">
              <a:avLst/>
            </a:prstGeom>
            <a:pattFill prst="horzBrick">
              <a:fgClr>
                <a:schemeClr val="accent2"/>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DE"/>
            </a:p>
          </p:txBody>
        </p:sp>
        <p:grpSp>
          <p:nvGrpSpPr>
            <p:cNvPr id="22" name="Group 21">
              <a:extLst>
                <a:ext uri="{FF2B5EF4-FFF2-40B4-BE49-F238E27FC236}">
                  <a16:creationId xmlns:a16="http://schemas.microsoft.com/office/drawing/2014/main" id="{91A18DDF-0C35-4D5C-947A-A70EFD50C4A5}"/>
                </a:ext>
              </a:extLst>
            </p:cNvPr>
            <p:cNvGrpSpPr/>
            <p:nvPr/>
          </p:nvGrpSpPr>
          <p:grpSpPr>
            <a:xfrm>
              <a:off x="5963303" y="459792"/>
              <a:ext cx="5311154" cy="1870747"/>
              <a:chOff x="5963303" y="459792"/>
              <a:chExt cx="5311154" cy="1870747"/>
            </a:xfrm>
          </p:grpSpPr>
          <p:sp>
            <p:nvSpPr>
              <p:cNvPr id="36" name="Arc 35">
                <a:extLst>
                  <a:ext uri="{FF2B5EF4-FFF2-40B4-BE49-F238E27FC236}">
                    <a16:creationId xmlns:a16="http://schemas.microsoft.com/office/drawing/2014/main" id="{6F2CFFE4-27B6-4D64-B38F-357BC3E5C371}"/>
                  </a:ext>
                </a:extLst>
              </p:cNvPr>
              <p:cNvSpPr/>
              <p:nvPr/>
            </p:nvSpPr>
            <p:spPr>
              <a:xfrm>
                <a:off x="5963303" y="459794"/>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7" name="Arc 36">
                <a:extLst>
                  <a:ext uri="{FF2B5EF4-FFF2-40B4-BE49-F238E27FC236}">
                    <a16:creationId xmlns:a16="http://schemas.microsoft.com/office/drawing/2014/main" id="{10948CCC-DEFD-4048-8FA7-22004E08F5EA}"/>
                  </a:ext>
                </a:extLst>
              </p:cNvPr>
              <p:cNvSpPr/>
              <p:nvPr/>
            </p:nvSpPr>
            <p:spPr>
              <a:xfrm>
                <a:off x="6546482" y="459793"/>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8" name="Arc 37">
                <a:extLst>
                  <a:ext uri="{FF2B5EF4-FFF2-40B4-BE49-F238E27FC236}">
                    <a16:creationId xmlns:a16="http://schemas.microsoft.com/office/drawing/2014/main" id="{4533BD49-3103-408C-B8DF-B4C0A9FF636D}"/>
                  </a:ext>
                </a:extLst>
              </p:cNvPr>
              <p:cNvSpPr/>
              <p:nvPr/>
            </p:nvSpPr>
            <p:spPr>
              <a:xfrm>
                <a:off x="7187504" y="459793"/>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9" name="Arc 38">
                <a:extLst>
                  <a:ext uri="{FF2B5EF4-FFF2-40B4-BE49-F238E27FC236}">
                    <a16:creationId xmlns:a16="http://schemas.microsoft.com/office/drawing/2014/main" id="{3116FCA5-9493-4956-83F0-3FDD0B330EEE}"/>
                  </a:ext>
                </a:extLst>
              </p:cNvPr>
              <p:cNvSpPr/>
              <p:nvPr/>
            </p:nvSpPr>
            <p:spPr>
              <a:xfrm>
                <a:off x="7828526"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0" name="Arc 39">
                <a:extLst>
                  <a:ext uri="{FF2B5EF4-FFF2-40B4-BE49-F238E27FC236}">
                    <a16:creationId xmlns:a16="http://schemas.microsoft.com/office/drawing/2014/main" id="{AB68B0D5-2F00-47BB-98F3-6B46C9FD1F22}"/>
                  </a:ext>
                </a:extLst>
              </p:cNvPr>
              <p:cNvSpPr/>
              <p:nvPr/>
            </p:nvSpPr>
            <p:spPr>
              <a:xfrm>
                <a:off x="8469548"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1" name="Arc 40">
                <a:extLst>
                  <a:ext uri="{FF2B5EF4-FFF2-40B4-BE49-F238E27FC236}">
                    <a16:creationId xmlns:a16="http://schemas.microsoft.com/office/drawing/2014/main" id="{752327E2-5166-4FF4-B4BD-4D528AFD8114}"/>
                  </a:ext>
                </a:extLst>
              </p:cNvPr>
              <p:cNvSpPr/>
              <p:nvPr/>
            </p:nvSpPr>
            <p:spPr>
              <a:xfrm>
                <a:off x="9115082" y="459793"/>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2" name="Arc 41">
                <a:extLst>
                  <a:ext uri="{FF2B5EF4-FFF2-40B4-BE49-F238E27FC236}">
                    <a16:creationId xmlns:a16="http://schemas.microsoft.com/office/drawing/2014/main" id="{87151AA2-443D-4AAE-85FC-31995705B83A}"/>
                  </a:ext>
                </a:extLst>
              </p:cNvPr>
              <p:cNvSpPr/>
              <p:nvPr/>
            </p:nvSpPr>
            <p:spPr>
              <a:xfrm>
                <a:off x="9756104"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3" name="Arc 42">
                <a:extLst>
                  <a:ext uri="{FF2B5EF4-FFF2-40B4-BE49-F238E27FC236}">
                    <a16:creationId xmlns:a16="http://schemas.microsoft.com/office/drawing/2014/main" id="{EFADB11F-03CB-432C-9E02-8AB08AD41D31}"/>
                  </a:ext>
                </a:extLst>
              </p:cNvPr>
              <p:cNvSpPr/>
              <p:nvPr/>
            </p:nvSpPr>
            <p:spPr>
              <a:xfrm>
                <a:off x="10397126" y="459792"/>
                <a:ext cx="877331" cy="1870745"/>
              </a:xfrm>
              <a:prstGeom prst="arc">
                <a:avLst>
                  <a:gd name="adj1" fmla="val 16742714"/>
                  <a:gd name="adj2" fmla="val 478851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grpSp>
          <p:nvGrpSpPr>
            <p:cNvPr id="23" name="Group 22">
              <a:extLst>
                <a:ext uri="{FF2B5EF4-FFF2-40B4-BE49-F238E27FC236}">
                  <a16:creationId xmlns:a16="http://schemas.microsoft.com/office/drawing/2014/main" id="{0046D95F-F12F-4845-BC30-346FD4E57861}"/>
                </a:ext>
              </a:extLst>
            </p:cNvPr>
            <p:cNvGrpSpPr/>
            <p:nvPr/>
          </p:nvGrpSpPr>
          <p:grpSpPr>
            <a:xfrm>
              <a:off x="6096000" y="413090"/>
              <a:ext cx="5742144" cy="1870747"/>
              <a:chOff x="5984712" y="413090"/>
              <a:chExt cx="5853432" cy="1870747"/>
            </a:xfrm>
          </p:grpSpPr>
          <p:grpSp>
            <p:nvGrpSpPr>
              <p:cNvPr id="26" name="Group 25">
                <a:extLst>
                  <a:ext uri="{FF2B5EF4-FFF2-40B4-BE49-F238E27FC236}">
                    <a16:creationId xmlns:a16="http://schemas.microsoft.com/office/drawing/2014/main" id="{CE844B40-9981-4038-B639-4AF3AC94ED0C}"/>
                  </a:ext>
                </a:extLst>
              </p:cNvPr>
              <p:cNvGrpSpPr/>
              <p:nvPr/>
            </p:nvGrpSpPr>
            <p:grpSpPr>
              <a:xfrm rot="10800000">
                <a:off x="6526990" y="413090"/>
                <a:ext cx="5311154" cy="1870747"/>
                <a:chOff x="5963303" y="459792"/>
                <a:chExt cx="5311154" cy="1870747"/>
              </a:xfrm>
            </p:grpSpPr>
            <p:sp>
              <p:nvSpPr>
                <p:cNvPr id="28" name="Arc 27">
                  <a:extLst>
                    <a:ext uri="{FF2B5EF4-FFF2-40B4-BE49-F238E27FC236}">
                      <a16:creationId xmlns:a16="http://schemas.microsoft.com/office/drawing/2014/main" id="{B98A5357-FB89-4DE4-B10B-FF49ED795443}"/>
                    </a:ext>
                  </a:extLst>
                </p:cNvPr>
                <p:cNvSpPr/>
                <p:nvPr/>
              </p:nvSpPr>
              <p:spPr>
                <a:xfrm>
                  <a:off x="5963303" y="459794"/>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9" name="Arc 28">
                  <a:extLst>
                    <a:ext uri="{FF2B5EF4-FFF2-40B4-BE49-F238E27FC236}">
                      <a16:creationId xmlns:a16="http://schemas.microsoft.com/office/drawing/2014/main" id="{F88A021D-80C7-4264-B839-23F8E34787DD}"/>
                    </a:ext>
                  </a:extLst>
                </p:cNvPr>
                <p:cNvSpPr/>
                <p:nvPr/>
              </p:nvSpPr>
              <p:spPr>
                <a:xfrm>
                  <a:off x="6546482" y="459793"/>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0" name="Arc 29">
                  <a:extLst>
                    <a:ext uri="{FF2B5EF4-FFF2-40B4-BE49-F238E27FC236}">
                      <a16:creationId xmlns:a16="http://schemas.microsoft.com/office/drawing/2014/main" id="{931A260C-E24D-4B00-A815-C5B5ABFA0679}"/>
                    </a:ext>
                  </a:extLst>
                </p:cNvPr>
                <p:cNvSpPr/>
                <p:nvPr/>
              </p:nvSpPr>
              <p:spPr>
                <a:xfrm>
                  <a:off x="7187504" y="459793"/>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1" name="Arc 30">
                  <a:extLst>
                    <a:ext uri="{FF2B5EF4-FFF2-40B4-BE49-F238E27FC236}">
                      <a16:creationId xmlns:a16="http://schemas.microsoft.com/office/drawing/2014/main" id="{D375A670-894C-41C7-AF66-6643A583D895}"/>
                    </a:ext>
                  </a:extLst>
                </p:cNvPr>
                <p:cNvSpPr/>
                <p:nvPr/>
              </p:nvSpPr>
              <p:spPr>
                <a:xfrm>
                  <a:off x="7828526"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2" name="Arc 31">
                  <a:extLst>
                    <a:ext uri="{FF2B5EF4-FFF2-40B4-BE49-F238E27FC236}">
                      <a16:creationId xmlns:a16="http://schemas.microsoft.com/office/drawing/2014/main" id="{72B83C63-FE9B-4A97-A8EA-70A24C7F0B66}"/>
                    </a:ext>
                  </a:extLst>
                </p:cNvPr>
                <p:cNvSpPr/>
                <p:nvPr/>
              </p:nvSpPr>
              <p:spPr>
                <a:xfrm>
                  <a:off x="8469548"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3" name="Arc 32">
                  <a:extLst>
                    <a:ext uri="{FF2B5EF4-FFF2-40B4-BE49-F238E27FC236}">
                      <a16:creationId xmlns:a16="http://schemas.microsoft.com/office/drawing/2014/main" id="{5A926224-60D0-4AC0-9C00-8592D9E1A651}"/>
                    </a:ext>
                  </a:extLst>
                </p:cNvPr>
                <p:cNvSpPr/>
                <p:nvPr/>
              </p:nvSpPr>
              <p:spPr>
                <a:xfrm>
                  <a:off x="9115082" y="459793"/>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4" name="Arc 33">
                  <a:extLst>
                    <a:ext uri="{FF2B5EF4-FFF2-40B4-BE49-F238E27FC236}">
                      <a16:creationId xmlns:a16="http://schemas.microsoft.com/office/drawing/2014/main" id="{5F41DC99-E7DA-4734-AC51-B36B9FADC27A}"/>
                    </a:ext>
                  </a:extLst>
                </p:cNvPr>
                <p:cNvSpPr/>
                <p:nvPr/>
              </p:nvSpPr>
              <p:spPr>
                <a:xfrm>
                  <a:off x="9756104"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5" name="Arc 34">
                  <a:extLst>
                    <a:ext uri="{FF2B5EF4-FFF2-40B4-BE49-F238E27FC236}">
                      <a16:creationId xmlns:a16="http://schemas.microsoft.com/office/drawing/2014/main" id="{445BF07F-A89C-484D-A361-8AE9080E8995}"/>
                    </a:ext>
                  </a:extLst>
                </p:cNvPr>
                <p:cNvSpPr/>
                <p:nvPr/>
              </p:nvSpPr>
              <p:spPr>
                <a:xfrm>
                  <a:off x="10397126" y="459792"/>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sp>
            <p:nvSpPr>
              <p:cNvPr id="27" name="Arc 26">
                <a:extLst>
                  <a:ext uri="{FF2B5EF4-FFF2-40B4-BE49-F238E27FC236}">
                    <a16:creationId xmlns:a16="http://schemas.microsoft.com/office/drawing/2014/main" id="{D772190E-8F84-4196-802D-49F983584F1E}"/>
                  </a:ext>
                </a:extLst>
              </p:cNvPr>
              <p:cNvSpPr/>
              <p:nvPr/>
            </p:nvSpPr>
            <p:spPr>
              <a:xfrm rot="10800000">
                <a:off x="5984712" y="413090"/>
                <a:ext cx="877331" cy="1870745"/>
              </a:xfrm>
              <a:prstGeom prst="arc">
                <a:avLst>
                  <a:gd name="adj1" fmla="val 16742714"/>
                  <a:gd name="adj2" fmla="val 4788510"/>
                </a:avLst>
              </a:prstGeom>
              <a:ln w="28575">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sp>
          <p:nvSpPr>
            <p:cNvPr id="24" name="Arrow: Down 23">
              <a:extLst>
                <a:ext uri="{FF2B5EF4-FFF2-40B4-BE49-F238E27FC236}">
                  <a16:creationId xmlns:a16="http://schemas.microsoft.com/office/drawing/2014/main" id="{2784B385-FCA1-4A3F-9A82-5CAAE5CA07DC}"/>
                </a:ext>
              </a:extLst>
            </p:cNvPr>
            <p:cNvSpPr/>
            <p:nvPr/>
          </p:nvSpPr>
          <p:spPr>
            <a:xfrm rot="16200000">
              <a:off x="8561622" y="1354"/>
              <a:ext cx="238812" cy="5170055"/>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Arrow: Down 24">
              <a:extLst>
                <a:ext uri="{FF2B5EF4-FFF2-40B4-BE49-F238E27FC236}">
                  <a16:creationId xmlns:a16="http://schemas.microsoft.com/office/drawing/2014/main" id="{DD70E851-F6F6-4622-A428-220F65CB3DF5}"/>
                </a:ext>
              </a:extLst>
            </p:cNvPr>
            <p:cNvSpPr/>
            <p:nvPr/>
          </p:nvSpPr>
          <p:spPr>
            <a:xfrm rot="5400000">
              <a:off x="8561619" y="-186272"/>
              <a:ext cx="238812" cy="5170055"/>
            </a:xfrm>
            <a:prstGeom prst="down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44" name="TextBox 43">
            <a:extLst>
              <a:ext uri="{FF2B5EF4-FFF2-40B4-BE49-F238E27FC236}">
                <a16:creationId xmlns:a16="http://schemas.microsoft.com/office/drawing/2014/main" id="{4ED28D78-A52E-4DCC-83E2-DBC32896ED7F}"/>
              </a:ext>
            </a:extLst>
          </p:cNvPr>
          <p:cNvSpPr txBox="1"/>
          <p:nvPr/>
        </p:nvSpPr>
        <p:spPr>
          <a:xfrm>
            <a:off x="2930" y="3524675"/>
            <a:ext cx="15382801" cy="369332"/>
          </a:xfrm>
          <a:prstGeom prst="rect">
            <a:avLst/>
          </a:prstGeom>
          <a:noFill/>
        </p:spPr>
        <p:txBody>
          <a:bodyPr wrap="none" rtlCol="0">
            <a:spAutoFit/>
          </a:bodyPr>
          <a:lstStyle/>
          <a:p>
            <a:r>
              <a:rPr lang="de-DE" dirty="0"/>
              <a:t>Schauen wir uns den Sensor noch Mal genauer an.\n\nEr hat vier Anschlüsse: VCC, TRIG, ECHO und GRD.\n\nWofür genau brauchen wir denn welche Anschlüsse?</a:t>
            </a:r>
          </a:p>
        </p:txBody>
      </p:sp>
      <p:sp>
        <p:nvSpPr>
          <p:cNvPr id="45" name="TextBox 44">
            <a:extLst>
              <a:ext uri="{FF2B5EF4-FFF2-40B4-BE49-F238E27FC236}">
                <a16:creationId xmlns:a16="http://schemas.microsoft.com/office/drawing/2014/main" id="{289959BA-05C6-4C4B-B001-BF20E527C3ED}"/>
              </a:ext>
            </a:extLst>
          </p:cNvPr>
          <p:cNvSpPr txBox="1"/>
          <p:nvPr/>
        </p:nvSpPr>
        <p:spPr>
          <a:xfrm>
            <a:off x="6099" y="4211979"/>
            <a:ext cx="40179974" cy="369332"/>
          </a:xfrm>
          <a:prstGeom prst="rect">
            <a:avLst/>
          </a:prstGeom>
          <a:noFill/>
        </p:spPr>
        <p:txBody>
          <a:bodyPr wrap="none" rtlCol="0">
            <a:spAutoFit/>
          </a:bodyPr>
          <a:lstStyle/>
          <a:p>
            <a:r>
              <a:rPr lang="de-DE" dirty="0"/>
              <a:t>VCC ist die Versorgungsspannung des Sensors. Der Sensor wird mit elektrischem Strom betrieben und hier ist der Pluspol dafür.\nTRIG steht für den Sender. Hier wird dem Sensor ein Signal übergeben, dass er Schallwellen erzeugen soll.\nECHO ist der Anschluss des Empfängers.\nSobald die Schallwellen vom Empfänger erfasst werden, schickt er ein Signal über diesen Anschluss.\nGRD ist der Minuspol der Versorgungsspannung.</a:t>
            </a:r>
          </a:p>
        </p:txBody>
      </p:sp>
    </p:spTree>
    <p:extLst>
      <p:ext uri="{BB962C8B-B14F-4D97-AF65-F5344CB8AC3E}">
        <p14:creationId xmlns:p14="http://schemas.microsoft.com/office/powerpoint/2010/main" val="89377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hermometer with solid fill">
            <a:extLst>
              <a:ext uri="{FF2B5EF4-FFF2-40B4-BE49-F238E27FC236}">
                <a16:creationId xmlns:a16="http://schemas.microsoft.com/office/drawing/2014/main" id="{91B979E4-ED57-4D75-9A21-5162F8D9B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6553199" y="441385"/>
            <a:ext cx="3444815" cy="3444815"/>
          </a:xfrm>
          <a:prstGeom prst="rect">
            <a:avLst/>
          </a:prstGeom>
          <a:effectLst>
            <a:glow rad="228600">
              <a:srgbClr val="FFC000">
                <a:alpha val="40000"/>
              </a:srgbClr>
            </a:glow>
          </a:effectLst>
        </p:spPr>
      </p:pic>
      <p:pic>
        <p:nvPicPr>
          <p:cNvPr id="8" name="Graphic 7" descr="Weight Loss with solid fill">
            <a:extLst>
              <a:ext uri="{FF2B5EF4-FFF2-40B4-BE49-F238E27FC236}">
                <a16:creationId xmlns:a16="http://schemas.microsoft.com/office/drawing/2014/main" id="{8365893E-B3A2-4322-8E02-80D2BFA914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2994" y="712077"/>
            <a:ext cx="2716924" cy="2716924"/>
          </a:xfrm>
          <a:prstGeom prst="rect">
            <a:avLst/>
          </a:prstGeom>
        </p:spPr>
      </p:pic>
      <p:pic>
        <p:nvPicPr>
          <p:cNvPr id="10" name="Graphic 9" descr="Lightbulb with solid fill">
            <a:extLst>
              <a:ext uri="{FF2B5EF4-FFF2-40B4-BE49-F238E27FC236}">
                <a16:creationId xmlns:a16="http://schemas.microsoft.com/office/drawing/2014/main" id="{4D393F37-C180-43F7-AD9D-7686D1FD99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6475" y="3707524"/>
            <a:ext cx="1936531" cy="1936531"/>
          </a:xfrm>
          <a:prstGeom prst="rect">
            <a:avLst/>
          </a:prstGeom>
          <a:effectLst>
            <a:glow rad="444500">
              <a:schemeClr val="accent4">
                <a:satMod val="175000"/>
                <a:alpha val="40000"/>
              </a:schemeClr>
            </a:glow>
            <a:softEdge rad="0"/>
          </a:effectLst>
        </p:spPr>
      </p:pic>
      <p:pic>
        <p:nvPicPr>
          <p:cNvPr id="14" name="Graphic 13" descr="Game controller with solid fill">
            <a:extLst>
              <a:ext uri="{FF2B5EF4-FFF2-40B4-BE49-F238E27FC236}">
                <a16:creationId xmlns:a16="http://schemas.microsoft.com/office/drawing/2014/main" id="{4A0BEF19-684B-481C-80D4-59595E0D74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50427" y="3681249"/>
            <a:ext cx="2469931" cy="2469931"/>
          </a:xfrm>
          <a:prstGeom prst="rect">
            <a:avLst/>
          </a:prstGeom>
        </p:spPr>
      </p:pic>
      <p:pic>
        <p:nvPicPr>
          <p:cNvPr id="16" name="Graphic 15" descr="Dim (Smaller Sun) with solid fill">
            <a:extLst>
              <a:ext uri="{FF2B5EF4-FFF2-40B4-BE49-F238E27FC236}">
                <a16:creationId xmlns:a16="http://schemas.microsoft.com/office/drawing/2014/main" id="{942795A0-3B78-43C0-AB55-C337FFAF7F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76287" y="3760072"/>
            <a:ext cx="2522486" cy="2522486"/>
          </a:xfrm>
          <a:prstGeom prst="rect">
            <a:avLst/>
          </a:prstGeom>
          <a:effectLst>
            <a:glow rad="558800">
              <a:schemeClr val="accent4">
                <a:satMod val="175000"/>
                <a:alpha val="40000"/>
              </a:schemeClr>
            </a:glow>
          </a:effectLst>
        </p:spPr>
      </p:pic>
    </p:spTree>
    <p:extLst>
      <p:ext uri="{BB962C8B-B14F-4D97-AF65-F5344CB8AC3E}">
        <p14:creationId xmlns:p14="http://schemas.microsoft.com/office/powerpoint/2010/main" val="414401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125A-0B5C-45E6-924E-199D09F9423D}"/>
              </a:ext>
            </a:extLst>
          </p:cNvPr>
          <p:cNvSpPr>
            <a:spLocks noGrp="1"/>
          </p:cNvSpPr>
          <p:nvPr>
            <p:ph type="title"/>
          </p:nvPr>
        </p:nvSpPr>
        <p:spPr/>
        <p:txBody>
          <a:bodyPr/>
          <a:lstStyle/>
          <a:p>
            <a:endParaRPr lang="en-DE"/>
          </a:p>
        </p:txBody>
      </p:sp>
      <p:pic>
        <p:nvPicPr>
          <p:cNvPr id="5" name="Content Placeholder 4" descr="A picture containing diagram&#10;&#10;Description automatically generated">
            <a:extLst>
              <a:ext uri="{FF2B5EF4-FFF2-40B4-BE49-F238E27FC236}">
                <a16:creationId xmlns:a16="http://schemas.microsoft.com/office/drawing/2014/main" id="{F41F6213-5619-4BA3-A498-C7D2ECC78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349" y="3132686"/>
            <a:ext cx="8253301" cy="1737216"/>
          </a:xfrm>
        </p:spPr>
      </p:pic>
      <p:pic>
        <p:nvPicPr>
          <p:cNvPr id="7" name="Picture 6" descr="Logo&#10;&#10;Description automatically generated">
            <a:extLst>
              <a:ext uri="{FF2B5EF4-FFF2-40B4-BE49-F238E27FC236}">
                <a16:creationId xmlns:a16="http://schemas.microsoft.com/office/drawing/2014/main" id="{6B8DF7EE-79A3-422E-AC10-4FBC96A1D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466" y="4193986"/>
            <a:ext cx="10398916" cy="2426007"/>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8C80D0EB-21A7-4E51-9C42-18E30DFDB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000" y="4745487"/>
            <a:ext cx="9106671" cy="1529969"/>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50C19008-7E87-4F9B-8520-7FC60755A7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545" y="1729272"/>
            <a:ext cx="5114987" cy="2377646"/>
          </a:xfrm>
          <a:prstGeom prst="rect">
            <a:avLst/>
          </a:prstGeom>
        </p:spPr>
      </p:pic>
    </p:spTree>
    <p:extLst>
      <p:ext uri="{BB962C8B-B14F-4D97-AF65-F5344CB8AC3E}">
        <p14:creationId xmlns:p14="http://schemas.microsoft.com/office/powerpoint/2010/main" val="742283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Felix Riedel</dc:creator>
  <cp:lastModifiedBy>Felix Riedel</cp:lastModifiedBy>
  <cp:revision>27</cp:revision>
  <dcterms:created xsi:type="dcterms:W3CDTF">2021-02-18T13:39:44Z</dcterms:created>
  <dcterms:modified xsi:type="dcterms:W3CDTF">2021-02-20T07:57:32Z</dcterms:modified>
</cp:coreProperties>
</file>