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B7F0B-A2A2-41AA-B4AD-8DDD7B373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Тема ВКР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веб-сайта, предназначенного для рекламы обучения специальности (на примере специальности 09.02.06 Сетевое и системное администрирование ФГБОУ ВО «МГУТУ им. К.Г. Разумовского (ПКУ)»).</a:t>
            </a:r>
            <a:endParaRPr lang="ru-RU" sz="2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059078-4701-4E3E-91D8-B835860F5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Эверстова Н.Р. ПКС-404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ВКР: Кузьменко С.Ю.</a:t>
            </a:r>
          </a:p>
        </p:txBody>
      </p:sp>
    </p:spTree>
    <p:extLst>
      <p:ext uri="{BB962C8B-B14F-4D97-AF65-F5344CB8AC3E}">
        <p14:creationId xmlns:p14="http://schemas.microsoft.com/office/powerpoint/2010/main" val="416430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16DC0-77B2-49B4-8071-176B38CA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7FB5F4-1F0D-4174-BE82-C83792FF5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470266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117</TotalTime>
  <Words>50</Words>
  <Application>Microsoft Office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След самолета</vt:lpstr>
      <vt:lpstr>Тема ВКР: Разработка веб-сайта, предназначенного для рекламы обучения специальности (на примере специальности 09.02.06 Сетевое и системное администрирование ФГБОУ ВО «МГУТУ им. К.Г. Разумовского (ПКУ)»).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ВКР: Разработка веб-сайта, предназначенного для рекламы обучения специальности (на примере специальности 09.02.06 Сетевое и системное администрирование ФГБОУ ВО «МГУТУ им. К.Г. Разумовского (ПКУ)»).</dc:title>
  <dc:creator>Admin N</dc:creator>
  <cp:lastModifiedBy>Admin N</cp:lastModifiedBy>
  <cp:revision>2</cp:revision>
  <dcterms:created xsi:type="dcterms:W3CDTF">2021-06-03T17:36:31Z</dcterms:created>
  <dcterms:modified xsi:type="dcterms:W3CDTF">2021-06-03T19:33:57Z</dcterms:modified>
</cp:coreProperties>
</file>