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91" r:id="rId4"/>
    <p:sldId id="414" r:id="rId6"/>
    <p:sldId id="807" r:id="rId7"/>
    <p:sldId id="365" r:id="rId8"/>
    <p:sldId id="385" r:id="rId9"/>
    <p:sldId id="803" r:id="rId10"/>
    <p:sldId id="374" r:id="rId11"/>
    <p:sldId id="7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4" autoAdjust="0"/>
    <p:restoredTop sz="96016" autoAdjust="0"/>
  </p:normalViewPr>
  <p:slideViewPr>
    <p:cSldViewPr snapToGrid="0" showGuides="1">
      <p:cViewPr varScale="1">
        <p:scale>
          <a:sx n="102" d="100"/>
          <a:sy n="102" d="100"/>
        </p:scale>
        <p:origin x="114" y="264"/>
      </p:cViewPr>
      <p:guideLst>
        <p:guide orient="horz" pos="2122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学习目的：</a:t>
            </a:r>
            <a:r>
              <a:rPr lang="zh-CN" altLang="en-US">
                <a:sym typeface="+mn-ea"/>
              </a:rPr>
              <a:t>了解文件格式分析方法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工作中可能遇到需要具体分析某种文件格式或者对接自定义协议，如分析</a:t>
            </a:r>
            <a:r>
              <a:rPr lang="en-US" altLang="zh-CN">
                <a:sym typeface="+mn-ea"/>
              </a:rPr>
              <a:t>APK</a:t>
            </a:r>
            <a:r>
              <a:rPr lang="zh-CN" altLang="en-US">
                <a:sym typeface="+mn-ea"/>
              </a:rPr>
              <a:t>格式了解多渠道打包原理、分析资源</a:t>
            </a:r>
            <a:r>
              <a:rPr lang="en-US" altLang="zh-CN">
                <a:sym typeface="+mn-ea"/>
              </a:rPr>
              <a:t>ARSC</a:t>
            </a:r>
            <a:r>
              <a:rPr lang="zh-CN" altLang="en-US">
                <a:sym typeface="+mn-ea"/>
              </a:rPr>
              <a:t>格式学习资源混淆原理等。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返回ascii码差值</a:t>
            </a:r>
            <a:endParaRPr lang="zh-CN" altLang="en-US">
              <a:sym typeface="+mn-ea"/>
            </a:endParaRPr>
          </a:p>
          <a:p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"a".compareTo("b") ：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 -1</a:t>
            </a:r>
            <a:endParaRPr lang="en-US" altLang="zh-CN" i="1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b</a:t>
            </a:r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".compareTo("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a</a:t>
            </a:r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") ：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 1</a:t>
            </a:r>
            <a:endParaRPr lang="en-US" altLang="zh-CN" i="1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"a".compareTo("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a</a:t>
            </a:r>
            <a:r>
              <a:rPr lang="zh-CN" altLang="en-US" i="1">
                <a:solidFill>
                  <a:schemeClr val="bg2">
                    <a:lumMod val="25000"/>
                  </a:schemeClr>
                </a:solidFill>
                <a:sym typeface="+mn-ea"/>
              </a:rPr>
              <a:t>") ：</a:t>
            </a:r>
            <a:r>
              <a:rPr lang="en-US" altLang="zh-CN" i="1">
                <a:solidFill>
                  <a:schemeClr val="bg2">
                    <a:lumMod val="25000"/>
                  </a:schemeClr>
                </a:solidFill>
                <a:sym typeface="+mn-ea"/>
              </a:rPr>
              <a:t> -1</a:t>
            </a:r>
            <a:endParaRPr lang="en-US" altLang="zh-CN" i="1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70" y="1047750"/>
            <a:ext cx="8582025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10077" y="2080895"/>
            <a:ext cx="4937760" cy="452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-Lance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2510077" y="2592520"/>
            <a:ext cx="4117903" cy="291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2260035406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1745" y="1392844"/>
            <a:ext cx="2666054" cy="40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增量更新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00595" y="932815"/>
            <a:ext cx="3879850" cy="2804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595" y="3980180"/>
            <a:ext cx="3879850" cy="25368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990" y="1388745"/>
            <a:ext cx="63182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solidFill>
                  <a:srgbClr val="333333"/>
                </a:solidFill>
                <a:ea typeface="+mn-lt"/>
                <a:cs typeface="+mn-lt"/>
              </a:rPr>
              <a:t>增量更新是指在进行更新操作时，只更新需要改变的地方，不需要更新或者已经更新过的地方则不会重复更新。</a:t>
            </a:r>
            <a:endParaRPr lang="zh-CN" b="0">
              <a:solidFill>
                <a:srgbClr val="333333"/>
              </a:solidFill>
              <a:ea typeface="+mn-lt"/>
              <a:cs typeface="+mn-lt"/>
            </a:endParaRPr>
          </a:p>
          <a:p>
            <a:endParaRPr lang="zh-CN" altLang="en-US" b="0">
              <a:solidFill>
                <a:srgbClr val="33333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4490" y="1215390"/>
            <a:ext cx="11379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dex文件是Android系统的可执行文件，包含应用程序的全部操作指令以及运行时数据。将原来每个</a:t>
            </a:r>
            <a:r>
              <a:rPr lang="zh-CN" altLang="en-US">
                <a:sym typeface="+mn-ea"/>
              </a:rPr>
              <a:t>class</a:t>
            </a:r>
            <a:r>
              <a:rPr lang="zh-CN" altLang="en-US"/>
              <a:t>文件都有的共有信息合成一体，这样减少了class的冗余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0" y="2123440"/>
            <a:ext cx="5249545" cy="446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38910"/>
            <a:ext cx="3916680" cy="4896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85" y="1871345"/>
            <a:ext cx="662940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解析示例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007745"/>
            <a:ext cx="5562600" cy="493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840" y="1412240"/>
            <a:ext cx="59124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大端模式（Big-endian），是指数据的高字节保存在内存的低地址中，而数据的低字节保存在内存的高地址中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小端模式（Little-endian），是指数据的高字节保存在内存的高地址中，而数据的低字节保存在内存的低地址中 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6" y="418311"/>
            <a:ext cx="5068157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DexDiff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221105"/>
            <a:ext cx="11167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</a:t>
            </a:r>
            <a:r>
              <a:rPr lang="zh-CN" altLang="en-US"/>
              <a:t>exDiff是</a:t>
            </a:r>
            <a:r>
              <a:rPr lang="en-US" altLang="zh-CN"/>
              <a:t>Tinker</a:t>
            </a:r>
            <a:r>
              <a:rPr lang="zh-CN" altLang="en-US"/>
              <a:t>结合Dex文件格式设计的一个专门针对Dex的差分算法。根据Dex的文件格式，对两个Dex中每一项数据进行差分记录。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371090"/>
            <a:ext cx="7965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对照两个dex文件字符串数据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Dex</a:t>
            </a:r>
            <a:r>
              <a:rPr lang="zh-CN" altLang="en-US">
                <a:solidFill>
                  <a:srgbClr val="FF0000"/>
                </a:solidFill>
              </a:rPr>
              <a:t>中数据必须排序</a:t>
            </a:r>
            <a:r>
              <a:rPr lang="en-US" altLang="zh-CN"/>
              <a:t>)</a:t>
            </a:r>
            <a:r>
              <a:rPr lang="zh-CN" altLang="en-US"/>
              <a:t>：oldDex与newDex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3146425"/>
            <a:ext cx="9277350" cy="1390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5475" y="5450840"/>
            <a:ext cx="5067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old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dex中的a标记为：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dex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标记为：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734295" y="3201797"/>
            <a:ext cx="1700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Lison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197418" y="3109381"/>
            <a:ext cx="44660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库_文本框 3"/>
          <p:cNvSpPr txBox="1"/>
          <p:nvPr>
            <p:custDataLst>
              <p:tags r:id="rId2"/>
            </p:custDataLst>
          </p:nvPr>
        </p:nvSpPr>
        <p:spPr>
          <a:xfrm>
            <a:off x="2893156" y="1529559"/>
            <a:ext cx="242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PA_库_文本框 3"/>
          <p:cNvSpPr txBox="1"/>
          <p:nvPr>
            <p:custDataLst>
              <p:tags r:id="rId3"/>
            </p:custDataLst>
          </p:nvPr>
        </p:nvSpPr>
        <p:spPr>
          <a:xfrm>
            <a:off x="5618847" y="1548462"/>
            <a:ext cx="2938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KSO_WM_UNIT_PLACING_PICTURE_USER_VIEWPORT" val="{&quot;height&quot;:6255,&quot;width&quot;:8655}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52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Clear Sans Light</vt:lpstr>
      <vt:lpstr>Yu Gothic UI Light</vt:lpstr>
      <vt:lpstr>Times New Roman</vt:lpstr>
      <vt:lpstr>字魂59号-创粗黑</vt:lpstr>
      <vt:lpstr>黑体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648</cp:revision>
  <dcterms:created xsi:type="dcterms:W3CDTF">2016-08-30T15:34:00Z</dcterms:created>
  <dcterms:modified xsi:type="dcterms:W3CDTF">2020-09-03T08:17:42Z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