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1" r:id="rId2"/>
    <p:sldId id="3359" r:id="rId3"/>
    <p:sldId id="3360" r:id="rId4"/>
    <p:sldId id="3380" r:id="rId5"/>
    <p:sldId id="33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4CB5-7958-4617-9004-82A0D63F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2BEA7-195A-4FD5-8E71-F1A8F845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6873-31CA-4DB4-87C7-AC28362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96D6-D4AF-4099-A937-D2C54FBC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A37A-1E83-49B0-A8B1-7E824387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3135-1C4B-4E10-923D-EEC436A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8228B-9125-4BF9-BE55-DFCC1651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79B9-4110-468E-AACD-B91E3393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482A-306D-45AE-AB1C-B631A185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E3C3-93F5-47AD-B238-011A10F4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4213D-24BA-43D1-8F16-764C5BDDF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07FC2-6186-4F0A-89CE-4D1AA342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3FCD-8E81-484C-A283-ADC5AEF0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0DB7-4D4B-4539-9DB4-4B10AEC0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6F6F-FF13-4787-A7D6-968D1F80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4012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D66C-BE5A-429B-925E-1F73D91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6CDA-08D8-48D8-B14E-7B0F6609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8B98-75E6-42F9-9DE2-56848466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3594-2BE3-4F1A-BD77-08222F70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DBB4-4335-42E2-AB1B-61E32834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C66-6E3C-4A4F-B912-6FDE4A53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8A87F-1F97-4FEF-971C-5221AAC1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DD06-0542-4119-8843-CE96DCDC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80C0-A09B-458F-A7F2-659E0356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446F-EA82-47AD-B8AF-F1B63D9D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9278-6198-4DCA-8E94-6B8960F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2D43-B67D-4321-ADBB-ABF6B61A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F65B-EFCF-4ABA-BA0E-7C101C39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03D50-4DE8-418B-B911-F607C9C8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2AC5B-62AD-4944-B20F-E8D296AF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720F-93F1-409B-BA9E-2922BB1B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3C76-72D5-4E62-AE90-8AEF392B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05F5-7ABB-4A21-B471-0330F7E5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BF05-C599-4DE7-9E64-C9E13108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46FD-A19C-4273-8CDB-26E115E8A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7114-9D28-4154-A379-2614DD0D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84E1-0FC4-445F-BD7B-7D503D27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5124F-F322-4EBE-A681-740198E6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97AA-6B22-4444-8B70-A5EF755C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B3C9-704C-4ECC-B5C9-1543313C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61B82-B40F-441D-A3B5-DC5E3497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34BF5-7B4E-4DDD-ACD4-9B45BE6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7131B-F035-43B5-B249-92DDA7F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FCC1-2A2D-4E8C-8374-C718EDC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F8EE9-C640-4700-8104-CA7B5A60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C708-EB37-417D-A79F-20A36FE3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ED7F-DB20-4DE7-B6E8-AA3B5B7B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AC1D-77EC-4A20-B21A-3CCE4AAA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B338-2BF7-4633-8587-BE754B25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C6D16-39F2-46D0-9B4D-177C6B6F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4D02-871A-489B-A750-DC055662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88EE-6DAF-46B9-A5F3-DA112EA1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42D3-C286-46D3-A702-67603846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585DA-31E7-4AA9-8DF8-A9425B8A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F42C1-1B64-4819-8099-08C42429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7555-8BBF-450F-A9F4-4D6730C7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BF67C-4435-41A2-8A48-BBF410E9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F4A8-8FE4-4D86-BBD2-DCD8047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395C-C700-4114-81B9-0021A6A3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BB3-9ECB-491F-80A6-6597C90A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DBE1-90F7-40B5-8728-E03DC9D44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A317-8997-472B-B09B-1407D83789C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4D16-3C0F-463D-89BE-B85D4340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B76-D3F7-44C8-A5EA-5B3BE099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C38C-8404-4F66-B20C-70F9AB7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2C8D34-3AE6-044A-AB90-E34056CB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91"/>
            <a:ext cx="12192000" cy="664341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D26F9-B4D1-BA49-A836-31389B60B7A9}"/>
              </a:ext>
            </a:extLst>
          </p:cNvPr>
          <p:cNvGrpSpPr/>
          <p:nvPr/>
        </p:nvGrpSpPr>
        <p:grpSpPr>
          <a:xfrm>
            <a:off x="1717181" y="997041"/>
            <a:ext cx="8236328" cy="1960343"/>
            <a:chOff x="1717181" y="997041"/>
            <a:chExt cx="8236328" cy="19603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4F29F7-024C-2244-90F8-1EEB2B5B122A}"/>
                </a:ext>
              </a:extLst>
            </p:cNvPr>
            <p:cNvGrpSpPr/>
            <p:nvPr/>
          </p:nvGrpSpPr>
          <p:grpSpPr>
            <a:xfrm>
              <a:off x="1717181" y="997041"/>
              <a:ext cx="8236328" cy="1960343"/>
              <a:chOff x="2186519" y="888053"/>
              <a:chExt cx="8236328" cy="196034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DCEE9D8-0CDB-CD4E-BE33-D0456240D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0649"/>
              <a:stretch/>
            </p:blipFill>
            <p:spPr>
              <a:xfrm>
                <a:off x="2186519" y="888053"/>
                <a:ext cx="8236328" cy="1531466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AE3D508-E063-0F41-B55E-82393114B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478" y="1424198"/>
                <a:ext cx="0" cy="1424198"/>
              </a:xfrm>
              <a:prstGeom prst="line">
                <a:avLst/>
              </a:prstGeom>
              <a:ln w="46990">
                <a:solidFill>
                  <a:srgbClr val="3C3F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708DE5-9022-564D-A712-7B7CA71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9727" y="2313947"/>
                <a:ext cx="0" cy="525982"/>
              </a:xfrm>
              <a:prstGeom prst="line">
                <a:avLst/>
              </a:prstGeom>
              <a:ln w="46990">
                <a:solidFill>
                  <a:srgbClr val="8C8C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CD3A0A-F671-3546-90A3-365D3AE5763A}"/>
                </a:ext>
              </a:extLst>
            </p:cNvPr>
            <p:cNvCxnSpPr>
              <a:cxnSpLocks/>
            </p:cNvCxnSpPr>
            <p:nvPr/>
          </p:nvCxnSpPr>
          <p:spPr>
            <a:xfrm>
              <a:off x="3784234" y="1561762"/>
              <a:ext cx="0" cy="309371"/>
            </a:xfrm>
            <a:prstGeom prst="line">
              <a:avLst/>
            </a:prstGeom>
            <a:ln w="46990">
              <a:solidFill>
                <a:srgbClr val="8C8C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B424B29-7723-7B44-999D-173B9F58E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8952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FA45A-9964-034A-BBC3-D0C1F4C9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11" y="907709"/>
            <a:ext cx="7967522" cy="50474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8D3B64-2BC7-4046-A627-7809832B49BB}"/>
              </a:ext>
            </a:extLst>
          </p:cNvPr>
          <p:cNvSpPr/>
          <p:nvPr/>
        </p:nvSpPr>
        <p:spPr>
          <a:xfrm>
            <a:off x="3966352" y="106474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09C59-5E91-E445-8860-954313A91C92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FDB50-7528-CE46-A8ED-D362827E3CEF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64349E-18A8-FF4E-9943-32410512BCFB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3FF23-3204-DE4C-8469-C225581FA260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B4B857-9BE7-2A49-A9A0-830F0199F2B1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45C98A-EE59-E245-A3BD-91D4E87A3009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34A50-B2A5-664D-9293-A082955D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56" y="902803"/>
            <a:ext cx="7959777" cy="5042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684F68-C0F0-9142-AA3F-18963FB3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738" y="-106482"/>
            <a:ext cx="4738720" cy="28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FA45A-9964-034A-BBC3-D0C1F4C9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11" y="907709"/>
            <a:ext cx="7967522" cy="50474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8D3B64-2BC7-4046-A627-7809832B49BB}"/>
              </a:ext>
            </a:extLst>
          </p:cNvPr>
          <p:cNvSpPr/>
          <p:nvPr/>
        </p:nvSpPr>
        <p:spPr>
          <a:xfrm>
            <a:off x="3966352" y="106474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09C59-5E91-E445-8860-954313A91C92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FDB50-7528-CE46-A8ED-D362827E3CEF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64349E-18A8-FF4E-9943-32410512BCFB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3FF23-3204-DE4C-8469-C225581FA260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B4B857-9BE7-2A49-A9A0-830F0199F2B1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45C98A-EE59-E245-A3BD-91D4E87A3009}"/>
              </a:ext>
            </a:extLst>
          </p:cNvPr>
          <p:cNvSpPr/>
          <p:nvPr/>
        </p:nvSpPr>
        <p:spPr>
          <a:xfrm>
            <a:off x="4059923" y="25979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34A50-B2A5-664D-9293-A082955D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56" y="902803"/>
            <a:ext cx="7959777" cy="504258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F4E7D63-9271-974C-9F13-79A0F9C92B58}"/>
              </a:ext>
            </a:extLst>
          </p:cNvPr>
          <p:cNvGrpSpPr/>
          <p:nvPr/>
        </p:nvGrpSpPr>
        <p:grpSpPr>
          <a:xfrm>
            <a:off x="6709035" y="912616"/>
            <a:ext cx="5258058" cy="2476754"/>
            <a:chOff x="6037688" y="912616"/>
            <a:chExt cx="5258058" cy="24767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6EED1FE-6114-884A-B010-960C19724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771092" y="912616"/>
              <a:ext cx="2524654" cy="124959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30244F2-561E-4B4E-8296-D2E807874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6037688" y="1333878"/>
              <a:ext cx="2826302" cy="205549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266B98-7E3A-4E46-89DC-523789B35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53" t="27086" r="42802" b="48851"/>
          <a:stretch/>
        </p:blipFill>
        <p:spPr>
          <a:xfrm>
            <a:off x="5590572" y="2268637"/>
            <a:ext cx="1086091" cy="12134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0C2701-77F2-EE47-ACF7-9A0C540619FF}"/>
              </a:ext>
            </a:extLst>
          </p:cNvPr>
          <p:cNvSpPr/>
          <p:nvPr/>
        </p:nvSpPr>
        <p:spPr>
          <a:xfrm>
            <a:off x="6910084" y="3680749"/>
            <a:ext cx="3163845" cy="1909823"/>
          </a:xfrm>
          <a:prstGeom prst="rect">
            <a:avLst/>
          </a:prstGeom>
          <a:solidFill>
            <a:srgbClr val="F4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319FA8-9ED6-8941-BA8A-CC538FA92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741" y="133695"/>
            <a:ext cx="4738720" cy="28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05482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404" y="504883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F352-2771-5B44-BE46-85F37A94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50" y="572751"/>
            <a:ext cx="9048634" cy="5442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24EF10-7B32-A941-8400-4D085B56A50E}"/>
              </a:ext>
            </a:extLst>
          </p:cNvPr>
          <p:cNvSpPr/>
          <p:nvPr/>
        </p:nvSpPr>
        <p:spPr>
          <a:xfrm>
            <a:off x="4684549" y="190771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220Ω</a:t>
            </a:r>
          </a:p>
        </p:txBody>
      </p:sp>
    </p:spTree>
    <p:extLst>
      <p:ext uri="{BB962C8B-B14F-4D97-AF65-F5344CB8AC3E}">
        <p14:creationId xmlns:p14="http://schemas.microsoft.com/office/powerpoint/2010/main" val="12180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09A8C1-76B7-6049-B274-BE60EDA5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81"/>
          <a:stretch/>
        </p:blipFill>
        <p:spPr>
          <a:xfrm>
            <a:off x="2231250" y="572751"/>
            <a:ext cx="4888007" cy="5442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5D72D5-A39D-BA40-A54E-71A5AC07A7D5}"/>
              </a:ext>
            </a:extLst>
          </p:cNvPr>
          <p:cNvSpPr/>
          <p:nvPr/>
        </p:nvSpPr>
        <p:spPr>
          <a:xfrm>
            <a:off x="4341102" y="109472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2413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13267-2E42-484A-9F83-EDFF64EEDB7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449D-A07F-9A44-A4C6-F1C5995F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421" y="277354"/>
            <a:ext cx="6368716" cy="35443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B75BEF-1F36-6C4B-AFCB-3B24862A5040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42584-2D94-C34B-8EB6-3D1A46B9997E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5263-9C4F-6147-8DB7-B335EBD1056D}"/>
              </a:ext>
            </a:extLst>
          </p:cNvPr>
          <p:cNvSpPr/>
          <p:nvPr/>
        </p:nvSpPr>
        <p:spPr>
          <a:xfrm>
            <a:off x="4581518" y="256572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F352-2771-5B44-BE46-85F37A94C6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81"/>
          <a:stretch/>
        </p:blipFill>
        <p:spPr>
          <a:xfrm>
            <a:off x="2231250" y="572751"/>
            <a:ext cx="4888007" cy="54426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19E37B-29BF-E14C-985D-C5EAE57CB408}"/>
              </a:ext>
            </a:extLst>
          </p:cNvPr>
          <p:cNvGrpSpPr/>
          <p:nvPr/>
        </p:nvGrpSpPr>
        <p:grpSpPr>
          <a:xfrm>
            <a:off x="6915869" y="874516"/>
            <a:ext cx="5258058" cy="2476754"/>
            <a:chOff x="6037688" y="912616"/>
            <a:chExt cx="5258058" cy="247675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410B4F-C848-154D-A1B1-BB02C7878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758" b="54477" l="54640" r="98426">
                          <a14:foregroundMark x1="65783" y1="32369" x2="95899" y2="44766"/>
                          <a14:foregroundMark x1="95899" y1="44766" x2="91176" y2="54201"/>
                          <a14:foregroundMark x1="91176" y1="54201" x2="74565" y2="49587"/>
                          <a14:foregroundMark x1="74565" y1="49587" x2="69511" y2="44077"/>
                          <a14:foregroundMark x1="69511" y1="44077" x2="68144" y2="34022"/>
                          <a14:foregroundMark x1="68144" y1="34022" x2="75932" y2="27548"/>
                          <a14:foregroundMark x1="75932" y1="27548" x2="82809" y2="27342"/>
                          <a14:foregroundMark x1="82809" y1="27342" x2="88898" y2="27410"/>
                          <a14:foregroundMark x1="88898" y1="27410" x2="95485" y2="31336"/>
                          <a14:foregroundMark x1="95485" y1="31336" x2="94739" y2="43526"/>
                          <a14:foregroundMark x1="94739" y1="43526" x2="87780" y2="49105"/>
                          <a14:foregroundMark x1="87780" y1="49105" x2="81234" y2="47658"/>
                          <a14:foregroundMark x1="81234" y1="47658" x2="84176" y2="31818"/>
                          <a14:foregroundMark x1="84176" y1="31818" x2="90721" y2="35055"/>
                          <a14:foregroundMark x1="90721" y1="35055" x2="84590" y2="42769"/>
                          <a14:foregroundMark x1="84590" y1="42769" x2="73447" y2="47452"/>
                          <a14:foregroundMark x1="73447" y1="47452" x2="67854" y2="44077"/>
                          <a14:foregroundMark x1="67854" y1="44077" x2="66984" y2="33402"/>
                          <a14:foregroundMark x1="66984" y1="33402" x2="61102" y2="32576"/>
                          <a14:foregroundMark x1="61102" y1="32576" x2="59238" y2="42287"/>
                          <a14:foregroundMark x1="59238" y1="42287" x2="59238" y2="52479"/>
                          <a14:foregroundMark x1="77755" y1="35399" x2="95650" y2="28926"/>
                          <a14:foregroundMark x1="95650" y1="28926" x2="96852" y2="50069"/>
                          <a14:foregroundMark x1="96852" y1="50069" x2="90679" y2="55234"/>
                          <a14:foregroundMark x1="90679" y1="55234" x2="75518" y2="54477"/>
                          <a14:foregroundMark x1="75518" y1="54477" x2="74606" y2="53994"/>
                          <a14:foregroundMark x1="89519" y1="27410" x2="95485" y2="27066"/>
                          <a14:foregroundMark x1="95485" y1="27066" x2="97763" y2="35813"/>
                          <a14:foregroundMark x1="97763" y1="35813" x2="98426" y2="45317"/>
                          <a14:foregroundMark x1="98426" y1="45317" x2="98177" y2="47796"/>
                          <a14:foregroundMark x1="93413" y1="54477" x2="97722" y2="50275"/>
                          <a14:foregroundMark x1="81897" y1="33884" x2="87572" y2="36088"/>
                          <a14:foregroundMark x1="82353" y1="35882" x2="82519" y2="41047"/>
                          <a14:foregroundMark x1="83099" y1="35399" x2="84590" y2="37879"/>
                          <a14:foregroundMark x1="58492" y1="26446" x2="58782" y2="38567"/>
                          <a14:foregroundMark x1="58782" y1="38361" x2="55344" y2="38843"/>
                          <a14:foregroundMark x1="57871" y1="41804" x2="54764" y2="42080"/>
                          <a14:foregroundMark x1="71624" y1="27410" x2="65244" y2="30785"/>
                          <a14:foregroundMark x1="65244" y1="30785" x2="64913" y2="43664"/>
                          <a14:foregroundMark x1="64913" y1="43664" x2="68310" y2="51584"/>
                          <a14:foregroundMark x1="68310" y1="51584" x2="72825" y2="51033"/>
                          <a14:foregroundMark x1="58782" y1="41667" x2="55012" y2="41667"/>
                          <a14:foregroundMark x1="59072" y1="41185" x2="55261" y2="41667"/>
                          <a14:foregroundMark x1="55261" y1="41667" x2="54640" y2="42355"/>
                        </a14:backgroundRemoval>
                      </a14:imgEffect>
                    </a14:imgLayer>
                  </a14:imgProps>
                </a:ext>
              </a:extLst>
            </a:blip>
            <a:srcRect l="58134" t="22571" b="42979"/>
            <a:stretch/>
          </p:blipFill>
          <p:spPr>
            <a:xfrm>
              <a:off x="8771092" y="912616"/>
              <a:ext cx="2524654" cy="124959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3D984C-F65C-AB48-820A-8C47BBD0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83" b="89946" l="5336" r="97628">
                          <a14:foregroundMark x1="12055" y1="19293" x2="5336" y2="18750"/>
                          <a14:foregroundMark x1="5336" y1="18750" x2="6917" y2="18207"/>
                          <a14:foregroundMark x1="88538" y1="21739" x2="93676" y2="27446"/>
                          <a14:foregroundMark x1="93676" y1="27446" x2="94664" y2="36685"/>
                          <a14:foregroundMark x1="94664" y1="36685" x2="90514" y2="46467"/>
                          <a14:foregroundMark x1="90514" y1="46467" x2="85573" y2="52446"/>
                          <a14:foregroundMark x1="85573" y1="52446" x2="77668" y2="57337"/>
                          <a14:foregroundMark x1="77668" y1="57337" x2="73123" y2="64946"/>
                          <a14:foregroundMark x1="73123" y1="64946" x2="69763" y2="75272"/>
                          <a14:foregroundMark x1="69763" y1="75272" x2="76680" y2="82609"/>
                          <a14:foregroundMark x1="76680" y1="82609" x2="91897" y2="88043"/>
                          <a14:foregroundMark x1="91897" y1="88043" x2="84783" y2="91576"/>
                          <a14:foregroundMark x1="84783" y1="91576" x2="76877" y2="83152"/>
                          <a14:foregroundMark x1="76877" y1="83152" x2="76087" y2="73913"/>
                          <a14:foregroundMark x1="76087" y1="73913" x2="77273" y2="64402"/>
                          <a14:foregroundMark x1="77273" y1="64402" x2="97036" y2="35054"/>
                          <a14:foregroundMark x1="97036" y1="35054" x2="97628" y2="25543"/>
                          <a14:foregroundMark x1="97628" y1="25543" x2="85968" y2="220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6037688" y="1333878"/>
              <a:ext cx="2826302" cy="205549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48CA82C-5363-074D-B127-7646CFF71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57" t="33812" r="48586" b="46354"/>
          <a:stretch/>
        </p:blipFill>
        <p:spPr>
          <a:xfrm>
            <a:off x="5638800" y="2413000"/>
            <a:ext cx="1244794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5482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2.08333E-6 -0.00023 C -0.00026 -0.04028 -0.00052 -0.0706 -0.00078 -0.11042 C -0.00169 -0.13495 -0.01029 -0.12083 -0.01224 -0.1412 C -0.01198 -0.17592 -0.01459 -0.16713 -0.01628 -0.17523 C -0.01628 -0.175 -0.0168 -0.1956 -0.0168 -0.19514 C -0.02031 -0.20046 -0.02201 -0.1912 -0.02526 -0.19583 C -0.02526 -0.12569 -0.02409 -0.06643 -0.02409 0.00509 " pathEditMode="relative" rAng="0" ptsTypes="AAAAAAA">
                                      <p:cBhvr>
                                        <p:cTn id="1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Museo Sans 100</vt:lpstr>
      <vt:lpstr>Segoe Condensed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2021-03-24T13:45:14Z</dcterms:created>
  <dcterms:modified xsi:type="dcterms:W3CDTF">2021-03-24T13:45:50Z</dcterms:modified>
</cp:coreProperties>
</file>