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98"/>
    <a:srgbClr val="E34B01"/>
    <a:srgbClr val="F5F7F6"/>
    <a:srgbClr val="AC1A24"/>
    <a:srgbClr val="7F1F21"/>
    <a:srgbClr val="F4F6F7"/>
    <a:srgbClr val="F4F4F7"/>
    <a:srgbClr val="F4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1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F43F-F79C-5148-9334-0B431CAD9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D77E6-7267-CD4B-834E-6269FA080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A763-82A0-E74E-8A27-61406FA5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06412-4B28-9644-AC28-F1503C2F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A5216-DAE5-E543-9D9B-A67AE01B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4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DA31-E374-0C4A-BCF5-44B7922A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3FD24-BB21-004E-9721-6405784FA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C13CD-EAF8-4949-9CD4-7385446D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261AE-9C2E-944E-B090-9E8CCAFE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FA92-C970-EA49-A612-0641D0E7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2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B0220-46B8-9C45-AE28-05CDC28E7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E1C26-4263-5941-B269-01C292D78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9F8CC-C3F8-2B4B-A4E6-75BA5E6B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913A-992D-1748-9575-985E3B40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D7532-E153-6F4D-BB00-BB844AF9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0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71D-C7ED-1B4D-A55B-B120AD85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9622-B009-6245-82F4-6E92D251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486AA-C407-7E47-A74F-F047CA4C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D92AB-24BA-4047-856D-A8AC91E7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35A88-A2EF-4845-9A96-FC11A479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7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3AEF-062B-E84B-9FF3-7A4EFEB8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5B516-1C17-BC47-AA2B-FB19C3DB3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12FD-EFD3-7347-A3AF-A957608E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87097-1026-E04D-BCEF-106AB546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2779-FFC4-F14C-98D7-8B7E56D7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FC07-3276-A742-8070-5B14123B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F7F02-7FAD-EF42-9EFD-69930DD74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AFA18-8C83-4242-93A2-EF308009E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EE54A-0C37-FA4B-9198-2880D671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9D55F-F4C3-804E-95E2-96A3DD65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83E4E-1A46-E549-84EC-61A34DD5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2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72E6-D03E-994A-B15B-353246AC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AA32D-3E83-7649-A1C6-8A023A45C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43060-F56C-3D48-AA42-2390AAAC6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0D09B-4EAB-FD46-9EAC-F07E0EE33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55AF1-FEA1-EE45-891C-E952687D2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21981-9295-9F45-9F4B-6F506DB1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08809-0B71-F548-A0AD-DF409374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09F3B-BF82-AA45-B850-D8B834B7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3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16D7-8AEA-2B44-A932-90B6469F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18E0B-004B-9F4E-95C4-7D8E373A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F57B9-23B7-F741-8130-1F142B43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E1E31-90E0-C848-A7B2-023D28DD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B225C-FF11-044D-B898-6B8B5CC2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3AB4B-9AE8-7546-9CB1-944C24B0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26D01-9D5F-F54E-AEB9-B5F4CF2D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EE99-BEA3-B84F-8A5D-D5568728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2B30-FC2F-1E40-806D-76B3D21F4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C66C0-E2DA-1946-A60F-E97F92F01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00A32-5C1D-CB40-87EF-FB352C13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BB09C-EDFB-E24F-8AE9-E0B1328A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EE9FB-481A-524F-BCCA-604E53EF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8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FDCD-A703-7142-9D81-7C92FFAF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0A268-62B8-2649-BC43-4458F6AB8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89F9B-0937-5742-AC21-FBFF840E6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FC48F-FC04-4644-83F8-09A7519B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E23E7-6C95-FA4C-9B70-4E09C5FC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ED2F4-61E4-BA47-841F-68580D75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3430F-B237-BA49-B8AC-0224CCFE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259AC-5C22-2F46-9343-B6B411C48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E376D-38FE-C24A-9F48-E76D6E2F7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7EB1-89F1-6440-88C4-A3330131C855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0CB14-434C-034C-A882-F342F67C5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D5C7B-4FE4-244D-96E9-66EA7B6E9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43DE-ABEE-D84B-A1F4-09EDA435B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6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7916B3F-CA63-9247-B709-BA2B22DEE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02" r="26940"/>
          <a:stretch/>
        </p:blipFill>
        <p:spPr>
          <a:xfrm>
            <a:off x="4248447" y="179536"/>
            <a:ext cx="4726410" cy="67792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F094E8D-A88E-7143-B338-A23E3DED12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02" r="26837"/>
          <a:stretch/>
        </p:blipFill>
        <p:spPr>
          <a:xfrm>
            <a:off x="4248447" y="179536"/>
            <a:ext cx="4737608" cy="67792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E4A5367-4E17-484D-A7A6-3364AD797C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76" r="26838"/>
          <a:stretch/>
        </p:blipFill>
        <p:spPr>
          <a:xfrm>
            <a:off x="1308100" y="179536"/>
            <a:ext cx="7677955" cy="6779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E0AD39-A3A5-9F4E-B02B-B0D8E62BB2CF}"/>
              </a:ext>
            </a:extLst>
          </p:cNvPr>
          <p:cNvSpPr txBox="1"/>
          <p:nvPr/>
        </p:nvSpPr>
        <p:spPr>
          <a:xfrm>
            <a:off x="6063085" y="2345201"/>
            <a:ext cx="914400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LED Cathode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290B7-67BE-FF4F-820C-332385824678}"/>
              </a:ext>
            </a:extLst>
          </p:cNvPr>
          <p:cNvSpPr txBox="1"/>
          <p:nvPr/>
        </p:nvSpPr>
        <p:spPr>
          <a:xfrm>
            <a:off x="7551631" y="2345201"/>
            <a:ext cx="804672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LED Anode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ECE32E-06E5-574F-B8CB-43965BB37542}"/>
              </a:ext>
            </a:extLst>
          </p:cNvPr>
          <p:cNvCxnSpPr/>
          <p:nvPr/>
        </p:nvCxnSpPr>
        <p:spPr>
          <a:xfrm flipV="1">
            <a:off x="6958281" y="2203310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91779-6B0C-0F40-B461-57A5EF1DF521}"/>
              </a:ext>
            </a:extLst>
          </p:cNvPr>
          <p:cNvCxnSpPr>
            <a:cxnSpLocks/>
          </p:cNvCxnSpPr>
          <p:nvPr/>
        </p:nvCxnSpPr>
        <p:spPr>
          <a:xfrm flipH="1" flipV="1">
            <a:off x="7523319" y="2203309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04B65B-C238-6D4C-A38F-7FDC7FEB3200}"/>
              </a:ext>
            </a:extLst>
          </p:cNvPr>
          <p:cNvSpPr txBox="1"/>
          <p:nvPr/>
        </p:nvSpPr>
        <p:spPr>
          <a:xfrm>
            <a:off x="6098737" y="379435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Bebas Neue" panose="020B0606020202050201" pitchFamily="34" charset="77"/>
              </a:rPr>
              <a:t>LED Circuit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4A976-1C65-EC46-8FFA-1417C7DD09CA}"/>
              </a:ext>
            </a:extLst>
          </p:cNvPr>
          <p:cNvSpPr txBox="1"/>
          <p:nvPr/>
        </p:nvSpPr>
        <p:spPr>
          <a:xfrm>
            <a:off x="7322999" y="379435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ebas Neue" panose="020B0606020202050201" pitchFamily="34" charset="77"/>
              </a:rPr>
              <a:t>LED Circuit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579EEC-5CE2-B34B-A90E-766228E88EF2}"/>
              </a:ext>
            </a:extLst>
          </p:cNvPr>
          <p:cNvSpPr txBox="1"/>
          <p:nvPr/>
        </p:nvSpPr>
        <p:spPr>
          <a:xfrm>
            <a:off x="2004905" y="3220600"/>
            <a:ext cx="2243542" cy="646331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algn="r"/>
            <a:r>
              <a:rPr lang="en-US" b="1" dirty="0">
                <a:latin typeface="Segoe Condensed" panose="020B0606040200020203" pitchFamily="34" charset="0"/>
                <a:cs typeface="Segoe UI Light" panose="020B0502040204020203" pitchFamily="34" charset="0"/>
              </a:rPr>
              <a:t>Unplugged</a:t>
            </a:r>
          </a:p>
          <a:p>
            <a:pPr algn="r"/>
            <a:r>
              <a:rPr lang="en-US" dirty="0">
                <a:latin typeface="Segoe Condensed" panose="020B0606040200020203" pitchFamily="34" charset="0"/>
                <a:cs typeface="Segoe UI Light" panose="020B0502040204020203" pitchFamily="34" charset="0"/>
              </a:rPr>
              <a:t>The Arduino is off</a:t>
            </a:r>
            <a:endParaRPr lang="en-US" dirty="0">
              <a:latin typeface="Courier New" panose="02070309020205020404" pitchFamily="49" charset="0"/>
              <a:ea typeface="DejaVu Sans Mono Book" panose="020B06090308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7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F094E8D-A88E-7143-B338-A23E3DED1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02" r="26837"/>
          <a:stretch/>
        </p:blipFill>
        <p:spPr>
          <a:xfrm>
            <a:off x="4248447" y="179070"/>
            <a:ext cx="4737608" cy="67792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7916B3F-CA63-9247-B709-BA2B22DEE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7" r="26939"/>
          <a:stretch/>
        </p:blipFill>
        <p:spPr>
          <a:xfrm>
            <a:off x="1676400" y="179070"/>
            <a:ext cx="7298457" cy="6779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E0AD39-A3A5-9F4E-B02B-B0D8E62BB2CF}"/>
              </a:ext>
            </a:extLst>
          </p:cNvPr>
          <p:cNvSpPr txBox="1"/>
          <p:nvPr/>
        </p:nvSpPr>
        <p:spPr>
          <a:xfrm>
            <a:off x="6063085" y="2344735"/>
            <a:ext cx="914400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LED Cathode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290B7-67BE-FF4F-820C-332385824678}"/>
              </a:ext>
            </a:extLst>
          </p:cNvPr>
          <p:cNvSpPr txBox="1"/>
          <p:nvPr/>
        </p:nvSpPr>
        <p:spPr>
          <a:xfrm>
            <a:off x="7551631" y="2344735"/>
            <a:ext cx="804672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LED Anode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ECE32E-06E5-574F-B8CB-43965BB37542}"/>
              </a:ext>
            </a:extLst>
          </p:cNvPr>
          <p:cNvCxnSpPr/>
          <p:nvPr/>
        </p:nvCxnSpPr>
        <p:spPr>
          <a:xfrm flipV="1">
            <a:off x="6958281" y="2202844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91779-6B0C-0F40-B461-57A5EF1DF521}"/>
              </a:ext>
            </a:extLst>
          </p:cNvPr>
          <p:cNvCxnSpPr>
            <a:cxnSpLocks/>
          </p:cNvCxnSpPr>
          <p:nvPr/>
        </p:nvCxnSpPr>
        <p:spPr>
          <a:xfrm flipH="1" flipV="1">
            <a:off x="7523319" y="2202843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04B65B-C238-6D4C-A38F-7FDC7FEB3200}"/>
              </a:ext>
            </a:extLst>
          </p:cNvPr>
          <p:cNvSpPr txBox="1"/>
          <p:nvPr/>
        </p:nvSpPr>
        <p:spPr>
          <a:xfrm>
            <a:off x="6098737" y="378969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Bebas Neue" panose="020B0606020202050201" pitchFamily="34" charset="77"/>
              </a:rPr>
              <a:t>LED Circuit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4A976-1C65-EC46-8FFA-1417C7DD09CA}"/>
              </a:ext>
            </a:extLst>
          </p:cNvPr>
          <p:cNvSpPr txBox="1"/>
          <p:nvPr/>
        </p:nvSpPr>
        <p:spPr>
          <a:xfrm>
            <a:off x="7322999" y="378969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ebas Neue" panose="020B0606020202050201" pitchFamily="34" charset="77"/>
              </a:rPr>
              <a:t>LED Circuit 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0796E06-9E5A-0241-9C65-C89BF7315E78}"/>
              </a:ext>
            </a:extLst>
          </p:cNvPr>
          <p:cNvSpPr>
            <a:spLocks noChangeAspect="1"/>
          </p:cNvSpPr>
          <p:nvPr/>
        </p:nvSpPr>
        <p:spPr>
          <a:xfrm>
            <a:off x="7345360" y="3568700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9CCFC5-37A9-BB42-B728-BA1D539BB7A4}"/>
              </a:ext>
            </a:extLst>
          </p:cNvPr>
          <p:cNvSpPr/>
          <p:nvPr/>
        </p:nvSpPr>
        <p:spPr>
          <a:xfrm>
            <a:off x="7741853" y="1943195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7112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0FE4E9-E567-D841-A16A-52B9B223BDF4}"/>
              </a:ext>
            </a:extLst>
          </p:cNvPr>
          <p:cNvSpPr>
            <a:spLocks noChangeAspect="1"/>
          </p:cNvSpPr>
          <p:nvPr/>
        </p:nvSpPr>
        <p:spPr>
          <a:xfrm>
            <a:off x="7345360" y="3568700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A96F8E1-7DA3-4847-B95D-BC801257D584}"/>
              </a:ext>
            </a:extLst>
          </p:cNvPr>
          <p:cNvSpPr>
            <a:spLocks noChangeAspect="1"/>
          </p:cNvSpPr>
          <p:nvPr/>
        </p:nvSpPr>
        <p:spPr>
          <a:xfrm>
            <a:off x="7345360" y="3568700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553B216-E844-D644-8804-0D3EF2E9625E}"/>
              </a:ext>
            </a:extLst>
          </p:cNvPr>
          <p:cNvSpPr>
            <a:spLocks noChangeAspect="1"/>
          </p:cNvSpPr>
          <p:nvPr/>
        </p:nvSpPr>
        <p:spPr>
          <a:xfrm>
            <a:off x="7345360" y="3568700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AFB8F1-EF12-B74B-B9AA-774F56207CDD}"/>
              </a:ext>
            </a:extLst>
          </p:cNvPr>
          <p:cNvSpPr>
            <a:spLocks noChangeAspect="1"/>
          </p:cNvSpPr>
          <p:nvPr/>
        </p:nvSpPr>
        <p:spPr>
          <a:xfrm>
            <a:off x="7345360" y="3568700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19AE54E-9E23-8F49-8D79-0BD8F4410E13}"/>
              </a:ext>
            </a:extLst>
          </p:cNvPr>
          <p:cNvSpPr>
            <a:spLocks noChangeAspect="1"/>
          </p:cNvSpPr>
          <p:nvPr/>
        </p:nvSpPr>
        <p:spPr>
          <a:xfrm>
            <a:off x="7345360" y="3568700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7E4A45-1968-FB4E-9626-F0E75D37D6D9}"/>
              </a:ext>
            </a:extLst>
          </p:cNvPr>
          <p:cNvSpPr txBox="1"/>
          <p:nvPr/>
        </p:nvSpPr>
        <p:spPr>
          <a:xfrm>
            <a:off x="331722" y="567269"/>
            <a:ext cx="454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34B0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digitalWrite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(3,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398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HIGH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34B0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digitalWrite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(4,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398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HIGH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96089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6.25E-7 -0.11389 L 0.0026 -0.12546 L 0.00443 -0.1287 L 0.00443 -0.20533 L 0.00443 -0.21945 L 0.00703 -0.22408 L 0.01146 -0.22269 L 0.01276 -0.22338 L 0.01719 -0.22894 L 0.02695 -0.22894 L 0.02838 -0.23681 L 0.02838 -0.23658 L 0.02435 -0.24398 L 0.00612 -0.24144 L 0.00391 -0.24537 L 0.00469 -0.40833 L 0.08841 -0.40833 L 0.08906 0.37731 L 0.08711 0.38403 L 0.08281 0.39375 L 0.07852 0.39699 L -0.04427 0.39606 L -0.05039 0.39167 L -0.05234 0.3838 L -0.05287 0.37847 L -0.05234 0.35694 " pathEditMode="relative" rAng="0" ptsTypes="AAAAAAAAAAAAAAAAAAAAAAAAAAA">
                                      <p:cBhvr>
                                        <p:cTn id="6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1.11111E-6 L 6.25E-7 -0.11389 L 0.0026 -0.12546 L 0.00443 -0.1287 L 0.00443 -0.20533 L 0.00443 -0.21945 L 0.00703 -0.22408 L 0.01146 -0.22269 L 0.01276 -0.22338 L 0.01719 -0.22894 L 0.02695 -0.22894 L 0.02838 -0.23681 L 0.02838 -0.23658 L 0.02435 -0.24398 L 0.00612 -0.24144 L 0.00391 -0.24537 L 0.00469 -0.40833 L 0.08841 -0.40833 L 0.08906 0.37731 L 0.08711 0.38403 L 0.08281 0.39375 L 0.07852 0.39699 L -0.04427 0.39606 L -0.05039 0.39167 L -0.05234 0.3838 L -0.05287 0.37847 L -0.05234 0.35694 " pathEditMode="relative" rAng="0" ptsTypes="AAAAAAAAAAAAAAAAAAAAAAAAAAA">
                                      <p:cBhvr>
                                        <p:cTn id="8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1.11111E-6 L 6.25E-7 -0.11389 L 0.0026 -0.12546 L 0.00443 -0.1287 L 0.00443 -0.20533 L 0.00443 -0.21945 L 0.00703 -0.22408 L 0.01146 -0.22269 L 0.01276 -0.22338 L 0.01719 -0.22894 L 0.02695 -0.22894 L 0.02838 -0.23681 L 0.02838 -0.23658 L 0.02435 -0.24398 L 0.00612 -0.24144 L 0.00391 -0.24537 L 0.00469 -0.40833 L 0.08841 -0.40833 L 0.08906 0.37731 L 0.08711 0.38403 L 0.08281 0.39375 L 0.07852 0.39699 L -0.04427 0.39606 L -0.05039 0.39167 L -0.05234 0.3838 L -0.05287 0.37847 L -0.05234 0.35694 " pathEditMode="relative" rAng="0" ptsTypes="AAAAAAAAAAAAAAAAAAAAAAAAAAA">
                                      <p:cBhvr>
                                        <p:cTn id="10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6.25E-7 1.11111E-6 L 6.25E-7 -0.11389 L 0.0026 -0.12546 L 0.00443 -0.1287 L 0.00443 -0.20533 L 0.00443 -0.21945 L 0.00703 -0.22408 L 0.01146 -0.22269 L 0.01276 -0.22338 L 0.01719 -0.22894 L 0.02695 -0.22894 L 0.02838 -0.23681 L 0.02838 -0.23658 L 0.02435 -0.24398 L 0.00612 -0.24144 L 0.00391 -0.24537 L 0.00469 -0.40833 L 0.08841 -0.40833 L 0.08906 0.37731 L 0.08711 0.38403 L 0.08281 0.39375 L 0.07852 0.39699 L -0.04427 0.39606 L -0.05039 0.39167 L -0.05234 0.3838 L -0.05287 0.37847 L -0.05234 0.35694 " pathEditMode="relative" rAng="0" ptsTypes="AAAAAAAAAAAAAAAAAAAAAAAAAAA">
                                      <p:cBhvr>
                                        <p:cTn id="12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25E-7 1.11111E-6 L 6.25E-7 -0.11389 L 0.0026 -0.12546 L 0.00443 -0.1287 L 0.00443 -0.20533 L 0.00443 -0.21945 L 0.00703 -0.22408 L 0.01146 -0.22269 L 0.01276 -0.22338 L 0.01719 -0.22894 L 0.02695 -0.22894 L 0.02838 -0.23681 L 0.02838 -0.23658 L 0.02435 -0.24398 L 0.00612 -0.24144 L 0.00391 -0.24537 L 0.00469 -0.40833 L 0.08841 -0.40833 L 0.08906 0.37731 L 0.08711 0.38403 L 0.08281 0.39375 L 0.07852 0.39699 L -0.04427 0.39606 L -0.05039 0.39167 L -0.05234 0.3838 L -0.05287 0.37847 L -0.05234 0.35694 " pathEditMode="relative" rAng="0" ptsTypes="AAAAAAAAAAAAAAAAAAAAAAAAAAA">
                                      <p:cBhvr>
                                        <p:cTn id="14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6.25E-7 1.11111E-6 L 6.25E-7 -0.11389 L 0.0026 -0.12546 L 0.00443 -0.1287 L 0.00443 -0.20533 L 0.00443 -0.21945 L 0.00703 -0.22408 L 0.01146 -0.22269 L 0.01276 -0.22338 L 0.01719 -0.22894 L 0.02695 -0.22894 L 0.02838 -0.23681 L 0.02838 -0.23658 L 0.02435 -0.24398 L 0.00612 -0.24144 L 0.00391 -0.24537 L 0.00469 -0.40833 L 0.08841 -0.40833 L 0.08906 0.37731 L 0.08711 0.38403 L 0.08281 0.39375 L 0.07852 0.39699 L -0.04427 0.39606 L -0.05039 0.39167 L -0.05234 0.3838 L -0.05287 0.37847 L -0.05234 0.35694 " pathEditMode="relative" rAng="0" ptsTypes="AAAAAAAAAAAAAAAAAAAAAAAAAAA">
                                      <p:cBhvr>
                                        <p:cTn id="1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F094E8D-A88E-7143-B338-A23E3DED1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86" r="26836"/>
          <a:stretch/>
        </p:blipFill>
        <p:spPr>
          <a:xfrm>
            <a:off x="1892300" y="180340"/>
            <a:ext cx="7093755" cy="6779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E0AD39-A3A5-9F4E-B02B-B0D8E62BB2CF}"/>
              </a:ext>
            </a:extLst>
          </p:cNvPr>
          <p:cNvSpPr txBox="1"/>
          <p:nvPr/>
        </p:nvSpPr>
        <p:spPr>
          <a:xfrm>
            <a:off x="6063085" y="2346005"/>
            <a:ext cx="914400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LED Cathode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290B7-67BE-FF4F-820C-332385824678}"/>
              </a:ext>
            </a:extLst>
          </p:cNvPr>
          <p:cNvSpPr txBox="1"/>
          <p:nvPr/>
        </p:nvSpPr>
        <p:spPr>
          <a:xfrm>
            <a:off x="7551631" y="2346005"/>
            <a:ext cx="804672" cy="3021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LED Anode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ECE32E-06E5-574F-B8CB-43965BB37542}"/>
              </a:ext>
            </a:extLst>
          </p:cNvPr>
          <p:cNvCxnSpPr/>
          <p:nvPr/>
        </p:nvCxnSpPr>
        <p:spPr>
          <a:xfrm flipV="1">
            <a:off x="6958281" y="2204114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91779-6B0C-0F40-B461-57A5EF1DF521}"/>
              </a:ext>
            </a:extLst>
          </p:cNvPr>
          <p:cNvCxnSpPr>
            <a:cxnSpLocks/>
          </p:cNvCxnSpPr>
          <p:nvPr/>
        </p:nvCxnSpPr>
        <p:spPr>
          <a:xfrm flipH="1" flipV="1">
            <a:off x="7523319" y="2204113"/>
            <a:ext cx="115980" cy="138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04B65B-C238-6D4C-A38F-7FDC7FEB3200}"/>
              </a:ext>
            </a:extLst>
          </p:cNvPr>
          <p:cNvSpPr txBox="1"/>
          <p:nvPr/>
        </p:nvSpPr>
        <p:spPr>
          <a:xfrm>
            <a:off x="6098737" y="380239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Bebas Neue" panose="020B0606020202050201" pitchFamily="34" charset="77"/>
              </a:rPr>
              <a:t>LED Circuit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4A976-1C65-EC46-8FFA-1417C7DD09CA}"/>
              </a:ext>
            </a:extLst>
          </p:cNvPr>
          <p:cNvSpPr txBox="1"/>
          <p:nvPr/>
        </p:nvSpPr>
        <p:spPr>
          <a:xfrm>
            <a:off x="7322999" y="380239"/>
            <a:ext cx="1233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ebas Neue" panose="020B0606020202050201" pitchFamily="34" charset="77"/>
              </a:rPr>
              <a:t>LED Circuit 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9CCFC5-37A9-BB42-B728-BA1D539BB7A4}"/>
              </a:ext>
            </a:extLst>
          </p:cNvPr>
          <p:cNvSpPr/>
          <p:nvPr/>
        </p:nvSpPr>
        <p:spPr>
          <a:xfrm>
            <a:off x="6713153" y="1944465"/>
            <a:ext cx="115747" cy="115747"/>
          </a:xfrm>
          <a:prstGeom prst="ellipse">
            <a:avLst/>
          </a:prstGeom>
          <a:solidFill>
            <a:srgbClr val="F90B2B"/>
          </a:solidFill>
          <a:ln>
            <a:noFill/>
          </a:ln>
          <a:effectLst>
            <a:glow rad="711200">
              <a:srgbClr val="F90B2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877A224-5D60-1440-BCEC-4D438837C0D5}"/>
              </a:ext>
            </a:extLst>
          </p:cNvPr>
          <p:cNvSpPr>
            <a:spLocks noChangeAspect="1"/>
          </p:cNvSpPr>
          <p:nvPr/>
        </p:nvSpPr>
        <p:spPr>
          <a:xfrm>
            <a:off x="6447112" y="6035072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AB1BB15-98C1-1B42-A4D4-76061A8D7876}"/>
              </a:ext>
            </a:extLst>
          </p:cNvPr>
          <p:cNvSpPr>
            <a:spLocks noChangeAspect="1"/>
          </p:cNvSpPr>
          <p:nvPr/>
        </p:nvSpPr>
        <p:spPr>
          <a:xfrm>
            <a:off x="6447112" y="6035072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5F22449-2CCE-6F4B-88FD-D02CDDE28767}"/>
              </a:ext>
            </a:extLst>
          </p:cNvPr>
          <p:cNvSpPr>
            <a:spLocks noChangeAspect="1"/>
          </p:cNvSpPr>
          <p:nvPr/>
        </p:nvSpPr>
        <p:spPr>
          <a:xfrm>
            <a:off x="6447112" y="6035072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4D24BD-CA9E-AD49-AFFD-7B839FE3A4CC}"/>
              </a:ext>
            </a:extLst>
          </p:cNvPr>
          <p:cNvSpPr>
            <a:spLocks noChangeAspect="1"/>
          </p:cNvSpPr>
          <p:nvPr/>
        </p:nvSpPr>
        <p:spPr>
          <a:xfrm>
            <a:off x="6447112" y="6035072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F37283D-AAC9-A547-8760-ED9A544A8444}"/>
              </a:ext>
            </a:extLst>
          </p:cNvPr>
          <p:cNvSpPr>
            <a:spLocks noChangeAspect="1"/>
          </p:cNvSpPr>
          <p:nvPr/>
        </p:nvSpPr>
        <p:spPr>
          <a:xfrm>
            <a:off x="6447112" y="6035072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A10F92E-E139-7048-9714-FC9D36CE7C2B}"/>
              </a:ext>
            </a:extLst>
          </p:cNvPr>
          <p:cNvSpPr>
            <a:spLocks noChangeAspect="1"/>
          </p:cNvSpPr>
          <p:nvPr/>
        </p:nvSpPr>
        <p:spPr>
          <a:xfrm>
            <a:off x="6447112" y="6035072"/>
            <a:ext cx="82296" cy="822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90140C-8AE6-904F-B4D2-95096466C661}"/>
              </a:ext>
            </a:extLst>
          </p:cNvPr>
          <p:cNvSpPr txBox="1"/>
          <p:nvPr/>
        </p:nvSpPr>
        <p:spPr>
          <a:xfrm>
            <a:off x="331722" y="567269"/>
            <a:ext cx="454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34B0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digitalWrite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(3,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398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34B0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digitalWrite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(4,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398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94500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-1.45833E-6 0.04051 L -1.45833E-6 0.04074 L 0.00326 0.04977 L 0.00664 0.05393 L 0.01511 0.05556 L 0.16511 0.05486 L 0.1694 0.04977 L 0.17227 0.04143 C 0.17214 -0.22222 0.17214 -0.48565 0.17201 -0.74907 L 0.05625 -0.74907 L 0.05677 -0.61482 L 0.05625 -0.60833 L 0.0543 -0.60139 L 0.04362 -0.60139 L 0.04076 -0.59838 L 0.02943 -0.59838 L 0.02774 -0.59444 L 0.02722 -0.59051 L 0.02722 -0.58542 L 0.02722 -0.58519 L 0.05261 -0.58333 L 0.05599 -0.57732 L 0.05651 -0.56528 C 0.05638 -0.53866 0.05612 -0.51181 0.05599 -0.48519 L 0.06276 -0.47708 L 0.06276 -0.35394 " pathEditMode="relative" rAng="0" ptsTypes="AAAAAAAAAAAAAAAAAAAAAAAAAAA">
                                      <p:cBhvr>
                                        <p:cTn id="6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3.7037E-7 L -1.45833E-6 0.04051 L -1.45833E-6 0.04074 L 0.00326 0.04977 L 0.00664 0.05393 L 0.01511 0.05556 L 0.16511 0.05486 L 0.1694 0.04977 L 0.17227 0.04143 C 0.17214 -0.22222 0.17214 -0.48565 0.17201 -0.74907 L 0.05625 -0.74907 L 0.05677 -0.61482 L 0.05625 -0.60833 L 0.0543 -0.60139 L 0.04362 -0.60139 L 0.04076 -0.59838 L 0.02943 -0.59838 L 0.02774 -0.59444 L 0.02722 -0.59051 L 0.02722 -0.58542 L 0.02722 -0.58519 L 0.05261 -0.58333 L 0.05599 -0.57732 L 0.05651 -0.56528 C 0.05638 -0.53866 0.05612 -0.51181 0.05599 -0.48519 L 0.06276 -0.47708 L 0.06276 -0.35394 " pathEditMode="relative" rAng="0" ptsTypes="AAAAAAAAAAAAAAAAAAAAAAAAAAA">
                                      <p:cBhvr>
                                        <p:cTn id="8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3.7037E-7 L -1.45833E-6 0.04051 L -1.45833E-6 0.04074 L 0.00326 0.04977 L 0.00664 0.05393 L 0.01511 0.05556 L 0.16511 0.05486 L 0.1694 0.04977 L 0.17227 0.04143 C 0.17214 -0.22222 0.17214 -0.48565 0.17201 -0.74907 L 0.05625 -0.74907 L 0.05677 -0.61482 L 0.05625 -0.60833 L 0.0543 -0.60139 L 0.04362 -0.60139 L 0.04076 -0.59838 L 0.02943 -0.59838 L 0.02774 -0.59444 L 0.02722 -0.59051 L 0.02722 -0.58542 L 0.02722 -0.58519 L 0.05261 -0.58333 L 0.05599 -0.57732 L 0.05651 -0.56528 C 0.05638 -0.53866 0.05612 -0.51181 0.05599 -0.48519 L 0.06276 -0.47708 L 0.06276 -0.35394 " pathEditMode="relative" rAng="0" ptsTypes="AAAAAAAAAAAAAAAAAAAAAAAAAAA">
                                      <p:cBhvr>
                                        <p:cTn id="10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45833E-6 3.7037E-7 L -1.45833E-6 0.04051 L -1.45833E-6 0.04074 L 0.00326 0.04977 L 0.00664 0.05393 L 0.01511 0.05556 L 0.16511 0.05486 L 0.1694 0.04977 L 0.17227 0.04143 C 0.17214 -0.22222 0.17214 -0.48565 0.17201 -0.74907 L 0.05625 -0.74907 L 0.05677 -0.61482 L 0.05625 -0.60833 L 0.0543 -0.60139 L 0.04362 -0.60139 L 0.04076 -0.59838 L 0.02943 -0.59838 L 0.02774 -0.59444 L 0.02722 -0.59051 L 0.02722 -0.58542 L 0.02722 -0.58519 L 0.05261 -0.58333 L 0.05599 -0.57732 L 0.05651 -0.56528 C 0.05638 -0.53866 0.05612 -0.51181 0.05599 -0.48519 L 0.06276 -0.47708 L 0.06276 -0.35394 " pathEditMode="relative" rAng="0" ptsTypes="AAAAAAAAAAAAAAAAAAAAAAAAAAA">
                                      <p:cBhvr>
                                        <p:cTn id="12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3.7037E-7 L -1.45833E-6 0.04051 L -1.45833E-6 0.04074 L 0.00326 0.04977 L 0.00664 0.05393 L 0.01511 0.05556 L 0.16511 0.05486 L 0.1694 0.04977 L 0.17227 0.04143 C 0.17214 -0.22222 0.17214 -0.48565 0.17201 -0.74907 L 0.05625 -0.74907 L 0.05677 -0.61482 L 0.05625 -0.60833 L 0.0543 -0.60139 L 0.04362 -0.60139 L 0.04076 -0.59838 L 0.02943 -0.59838 L 0.02774 -0.59444 L 0.02722 -0.59051 L 0.02722 -0.58542 L 0.02722 -0.58519 L 0.05261 -0.58333 L 0.05599 -0.57732 L 0.05651 -0.56528 C 0.05638 -0.53866 0.05612 -0.51181 0.05599 -0.48519 L 0.06276 -0.47708 L 0.06276 -0.35394 " pathEditMode="relative" rAng="0" ptsTypes="AAAAAAAAAAAAAAAAAAAAAAAAAAA">
                                      <p:cBhvr>
                                        <p:cTn id="14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45833E-6 3.7037E-7 L -1.45833E-6 0.04051 L -1.45833E-6 0.04074 L 0.00326 0.04977 L 0.00664 0.05393 L 0.01511 0.05556 L 0.16511 0.05486 L 0.1694 0.04977 L 0.17227 0.04143 C 0.17214 -0.22222 0.17214 -0.48565 0.17201 -0.74907 L 0.05625 -0.74907 L 0.05677 -0.61482 L 0.05625 -0.60833 L 0.0543 -0.60139 L 0.04362 -0.60139 L 0.04076 -0.59838 L 0.02943 -0.59838 L 0.02774 -0.59444 L 0.02722 -0.59051 L 0.02722 -0.58542 L 0.02722 -0.58519 L 0.05261 -0.58333 L 0.05599 -0.57732 L 0.05651 -0.56528 C 0.05638 -0.53866 0.05612 -0.51181 0.05599 -0.48519 L 0.06276 -0.47708 L 0.06276 -0.35394 " pathEditMode="relative" rAng="0" ptsTypes="AAAAAAAAAAAAAAAAAAAAAAAAAAA">
                                      <p:cBhvr>
                                        <p:cTn id="16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3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5130</TotalTime>
  <Words>59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Bebas Neue</vt:lpstr>
      <vt:lpstr>Calibri</vt:lpstr>
      <vt:lpstr>Calibri Light</vt:lpstr>
      <vt:lpstr>Courier New</vt:lpstr>
      <vt:lpstr>Segoe Condensed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17</cp:revision>
  <dcterms:created xsi:type="dcterms:W3CDTF">2020-03-21T21:34:43Z</dcterms:created>
  <dcterms:modified xsi:type="dcterms:W3CDTF">2020-03-25T12:30:06Z</dcterms:modified>
</cp:coreProperties>
</file>