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98"/>
    <a:srgbClr val="E34B01"/>
    <a:srgbClr val="F5F7F6"/>
    <a:srgbClr val="AC1A24"/>
    <a:srgbClr val="7F1F21"/>
    <a:srgbClr val="F4F6F7"/>
    <a:srgbClr val="F4F4F7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94"/>
  </p:normalViewPr>
  <p:slideViewPr>
    <p:cSldViewPr snapToGrid="0" snapToObjects="1">
      <p:cViewPr>
        <p:scale>
          <a:sx n="100" d="100"/>
          <a:sy n="100" d="100"/>
        </p:scale>
        <p:origin x="6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43F-F79C-5148-9334-0B431CA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77E6-7267-CD4B-834E-6269FA08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A763-82A0-E74E-8A27-61406FA5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6412-4B28-9644-AC28-F1503C2F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5216-DAE5-E543-9D9B-A67AE01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DA31-E374-0C4A-BCF5-44B7922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FD24-BB21-004E-9721-6405784F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13CD-EAF8-4949-9CD4-7385446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61AE-9C2E-944E-B090-9E8CCAF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A92-C970-EA49-A612-0641D0E7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B0220-46B8-9C45-AE28-05CDC28E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1C26-4263-5941-B269-01C292D7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F8CC-C3F8-2B4B-A4E6-75BA5E6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913A-992D-1748-9575-985E3B4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7532-E153-6F4D-BB00-BB844AF9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71D-C7ED-1B4D-A55B-B120AD85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9622-B009-6245-82F4-6E92D251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86AA-C407-7E47-A74F-F047CA4C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2AB-24BA-4047-856D-A8AC91E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5A88-A2EF-4845-9A96-FC11A479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3AEF-062B-E84B-9FF3-7A4EFEB8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B516-1C17-BC47-AA2B-FB19C3DB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12FD-EFD3-7347-A3AF-A957608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7097-1026-E04D-BCEF-106AB546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779-FFC4-F14C-98D7-8B7E56D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C07-3276-A742-8070-5B14123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7F02-7FAD-EF42-9EFD-69930DD7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FA18-8C83-4242-93A2-EF308009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E54A-0C37-FA4B-9198-2880D671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D55F-F4C3-804E-95E2-96A3DD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83E4E-1A46-E549-84EC-61A34DD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2E6-D03E-994A-B15B-353246AC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A32D-3E83-7649-A1C6-8A023A45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43060-F56C-3D48-AA42-2390AAAC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D09B-4EAB-FD46-9EAC-F07E0EE33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55AF1-FEA1-EE45-891C-E952687D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21981-9295-9F45-9F4B-6F506DB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8809-0B71-F548-A0AD-DF40937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9F3B-BF82-AA45-B850-D8B834B7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16D7-8AEA-2B44-A932-90B6469F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18E0B-004B-9F4E-95C4-7D8E373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57B9-23B7-F741-8130-1F142B43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1E31-90E0-C848-A7B2-023D28D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B225C-FF11-044D-B898-6B8B5CC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AB4B-9AE8-7546-9CB1-944C24B0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26D01-9D5F-F54E-AEB9-B5F4CF2D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E99-BEA3-B84F-8A5D-D5568728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2B30-FC2F-1E40-806D-76B3D21F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66C0-E2DA-1946-A60F-E97F92F0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0A32-5C1D-CB40-87EF-FB352C1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B09C-EDFB-E24F-8AE9-E0B1328A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E9FB-481A-524F-BCCA-604E53E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DCD-A703-7142-9D81-7C92FFAF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A268-62B8-2649-BC43-4458F6AB8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9F9B-0937-5742-AC21-FBFF840E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C48F-FC04-4644-83F8-09A7519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23E7-6C95-FA4C-9B70-4E09C5FC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D2F4-61E4-BA47-841F-68580D7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3430F-B237-BA49-B8AC-0224CCF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59AC-5C22-2F46-9343-B6B411C4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376D-38FE-C24A-9F48-E76D6E2F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CB14-434C-034C-A882-F342F67C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5C7B-4FE4-244D-96E9-66EA7B6E9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940"/>
          <a:stretch/>
        </p:blipFill>
        <p:spPr>
          <a:xfrm>
            <a:off x="1505247" y="217636"/>
            <a:ext cx="4726410" cy="6779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4A5367-4E17-484D-A7A6-3364AD797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9" r="26837"/>
          <a:stretch/>
        </p:blipFill>
        <p:spPr>
          <a:xfrm>
            <a:off x="-222422" y="217636"/>
            <a:ext cx="646527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6152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26940"/>
          <a:stretch/>
        </p:blipFill>
        <p:spPr>
          <a:xfrm>
            <a:off x="0" y="217636"/>
            <a:ext cx="623165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96E06-9E5A-0241-9C65-C89BF7315E78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49986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41ADD-31BA-104B-83D4-F503C4F8BC47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6E936E-42C1-9D41-B95C-C66496EBB4C4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C73F4C-E4C2-AE4E-8E2A-EF82505D1AEB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>
            <a:off x="9585308" y="49652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0FE4E9-E567-D841-A16A-52B9B223BDF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96F8E1-7DA3-4847-B95D-BC801257D58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53B216-E844-D644-8804-0D3EF2E9625E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FB8F1-EF12-B74B-B9AA-774F56207CDD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9AE54E-9E23-8F49-8D79-0BD8F4410E13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8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365 L 0.0026 -0.12546 L 0.00443 -0.1287 L 0.00443 -0.20532 L 0.00443 -0.21944 L 0.00703 -0.22407 L 0.01146 -0.22268 L 0.01276 -0.22338 L 0.01719 -0.22893 L 0.02695 -0.22893 L 0.02838 -0.2368 L 0.02838 -0.2368 L 0.02435 -0.24398 L 0.00612 -0.24143 L 0.00391 -0.24537 L 0.00469 -0.40833 L 0.08841 -0.40833 L 0.08906 0.37732 L 0.08711 0.38727 L 0.08281 0.39375 L 0.07851 0.39699 L -0.04427 0.39607 L -0.05039 0.39167 L -0.05234 0.3838 L -0.05287 0.37848 L -0.05234 0.35857 " pathEditMode="relative" ptsTypes="AAAAAAAAAAAAAAAAAAAAAAA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681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1" r="26837"/>
          <a:stretch/>
        </p:blipFill>
        <p:spPr>
          <a:xfrm>
            <a:off x="-114300" y="217636"/>
            <a:ext cx="6357155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0V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0V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39699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 flipV="1">
            <a:off x="7639280" y="49398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8B6E12-5CAA-C24F-B4B3-B11A84B3BDAC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0F6C31-B2AB-8945-BCD4-E288DA9002C1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84ECD4-BC1D-7D45-9F95-7D3318275F20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77A224-5D60-1440-BCEC-4D438837C0D5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1BB15-98C1-1B42-A4D4-76061A8D7876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F22449-2CCE-6F4B-88FD-D02CDDE28767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4D24BD-CA9E-AD49-AFFD-7B839FE3A4CC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7283D-AAC9-A547-8760-ED9A544A8444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10F92E-E139-7048-9714-FC9D36CE7C2B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0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051 L 0 0.04051 L 0.00326 0.04977 L 0.00664 0.05394 L 0.01511 0.05556 L 0.16511 0.05486 L 0.1694 0.04977 L 0.17227 0.04144 C 0.17214 -0.22222 0.17214 -0.48565 0.17201 -0.74907 L 0.05625 -0.74907 L 0.05677 -0.61481 L 0.05625 -0.60833 L 0.0543 -0.60139 L 0.04362 -0.60139 L 0.04076 -0.59838 L 0.02943 -0.59838 L 0.02774 -0.59444 L 0.02722 -0.59051 L 0.02722 -0.58541 L 0.02722 -0.58541 L 0.05261 -0.58333 L 0.05599 -0.57731 L 0.05651 -0.56528 C 0.05638 -0.53866 0.05612 -0.5118 0.05599 -0.48518 L 0.06276 -0.47708 L 0.06276 -0.35393 " pathEditMode="relative" ptsTypes="AAAAAAAAAAAAAAAAAAAAAAAAAAA">
                                      <p:cBhvr>
                                        <p:cTn id="1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26940"/>
          <a:stretch/>
        </p:blipFill>
        <p:spPr>
          <a:xfrm>
            <a:off x="0" y="217636"/>
            <a:ext cx="623165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96E06-9E5A-0241-9C65-C89BF7315E78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49986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41ADD-31BA-104B-83D4-F503C4F8BC47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6E936E-42C1-9D41-B95C-C66496EBB4C4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C73F4C-E4C2-AE4E-8E2A-EF82505D1AEB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>
            <a:off x="9585308" y="49652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0FE4E9-E567-D841-A16A-52B9B223BDF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96F8E1-7DA3-4847-B95D-BC801257D58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53B216-E844-D644-8804-0D3EF2E9625E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FB8F1-EF12-B74B-B9AA-774F56207CDD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9AE54E-9E23-8F49-8D79-0BD8F4410E13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6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365 L 0.0026 -0.12546 L 0.00443 -0.1287 L 0.00443 -0.20532 L 0.00443 -0.21944 L 0.00703 -0.22407 L 0.01146 -0.22268 L 0.01276 -0.22338 L 0.01719 -0.22893 L 0.02695 -0.22893 L 0.02838 -0.2368 L 0.02838 -0.2368 L 0.02435 -0.24398 L 0.00612 -0.24143 L 0.00391 -0.24537 L 0.00469 -0.40833 L 0.08841 -0.40833 L 0.08906 0.37732 L 0.08711 0.38727 L 0.08281 0.39375 L 0.07851 0.39699 L -0.04427 0.39607 L -0.05039 0.39167 L -0.05234 0.3838 L -0.05287 0.37848 L -0.05234 0.35857 " pathEditMode="relative" ptsTypes="AAAAAAAAAAAAAAAAAAAAAAA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681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1" r="26837"/>
          <a:stretch/>
        </p:blipFill>
        <p:spPr>
          <a:xfrm>
            <a:off x="-114300" y="217636"/>
            <a:ext cx="6357155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0V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0V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39699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 flipV="1">
            <a:off x="7639280" y="49398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8B6E12-5CAA-C24F-B4B3-B11A84B3BDAC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0F6C31-B2AB-8945-BCD4-E288DA9002C1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84ECD4-BC1D-7D45-9F95-7D3318275F20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77A224-5D60-1440-BCEC-4D438837C0D5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1BB15-98C1-1B42-A4D4-76061A8D7876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F22449-2CCE-6F4B-88FD-D02CDDE28767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4D24BD-CA9E-AD49-AFFD-7B839FE3A4CC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7283D-AAC9-A547-8760-ED9A544A8444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10F92E-E139-7048-9714-FC9D36CE7C2B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5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051 L 0 0.04051 L 0.00326 0.04977 L 0.00664 0.05394 L 0.01511 0.05556 L 0.16511 0.05486 L 0.1694 0.04977 L 0.17227 0.04144 C 0.17214 -0.22222 0.17214 -0.48565 0.17201 -0.74907 L 0.05625 -0.74907 L 0.05677 -0.61481 L 0.05625 -0.60833 L 0.0543 -0.60139 L 0.04362 -0.60139 L 0.04076 -0.59838 L 0.02943 -0.59838 L 0.02774 -0.59444 L 0.02722 -0.59051 L 0.02722 -0.58541 L 0.02722 -0.58541 L 0.05261 -0.58333 L 0.05599 -0.57731 L 0.05651 -0.56528 C 0.05638 -0.53866 0.05612 -0.5118 0.05599 -0.48518 L 0.06276 -0.47708 L 0.06276 -0.35393 " pathEditMode="relative" ptsTypes="AAAAAAAAAAAAAAAAAAAAAAAAAAA">
                                      <p:cBhvr>
                                        <p:cTn id="1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26940"/>
          <a:stretch/>
        </p:blipFill>
        <p:spPr>
          <a:xfrm>
            <a:off x="0" y="217636"/>
            <a:ext cx="623165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96E06-9E5A-0241-9C65-C89BF7315E78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49986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41ADD-31BA-104B-83D4-F503C4F8BC47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6E936E-42C1-9D41-B95C-C66496EBB4C4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C73F4C-E4C2-AE4E-8E2A-EF82505D1AEB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>
            <a:off x="9585308" y="49652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0FE4E9-E567-D841-A16A-52B9B223BDF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96F8E1-7DA3-4847-B95D-BC801257D58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53B216-E844-D644-8804-0D3EF2E9625E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FB8F1-EF12-B74B-B9AA-774F56207CDD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9AE54E-9E23-8F49-8D79-0BD8F4410E13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9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365 L 0.0026 -0.12546 L 0.00443 -0.1287 L 0.00443 -0.20532 L 0.00443 -0.21944 L 0.00703 -0.22407 L 0.01146 -0.22268 L 0.01276 -0.22338 L 0.01719 -0.22893 L 0.02695 -0.22893 L 0.02838 -0.2368 L 0.02838 -0.2368 L 0.02435 -0.24398 L 0.00612 -0.24143 L 0.00391 -0.24537 L 0.00469 -0.40833 L 0.08841 -0.40833 L 0.08906 0.37732 L 0.08711 0.38727 L 0.08281 0.39375 L 0.07851 0.39699 L -0.04427 0.39607 L -0.05039 0.39167 L -0.05234 0.3838 L -0.05287 0.37848 L -0.05234 0.35857 " pathEditMode="relative" ptsTypes="AAAAAAAAAAAAAAAAAAAAAAA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681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1" r="26837"/>
          <a:stretch/>
        </p:blipFill>
        <p:spPr>
          <a:xfrm>
            <a:off x="-114300" y="217636"/>
            <a:ext cx="6357155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77"/>
                <a:ea typeface="+mn-ea"/>
                <a:cs typeface="+mn-cs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0V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0V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39699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 flipV="1">
            <a:off x="7639280" y="49398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8B6E12-5CAA-C24F-B4B3-B11A84B3BDAC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0F6C31-B2AB-8945-BCD4-E288DA9002C1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84ECD4-BC1D-7D45-9F95-7D3318275F20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77A224-5D60-1440-BCEC-4D438837C0D5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1BB15-98C1-1B42-A4D4-76061A8D7876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F22449-2CCE-6F4B-88FD-D02CDDE28767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4D24BD-CA9E-AD49-AFFD-7B839FE3A4CC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7283D-AAC9-A547-8760-ED9A544A8444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10F92E-E139-7048-9714-FC9D36CE7C2B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051 L 0 0.04051 L 0.00326 0.04977 L 0.00664 0.05394 L 0.01511 0.05556 L 0.16511 0.05486 L 0.1694 0.04977 L 0.17227 0.04144 C 0.17214 -0.22222 0.17214 -0.48565 0.17201 -0.74907 L 0.05625 -0.74907 L 0.05677 -0.61481 L 0.05625 -0.60833 L 0.0543 -0.60139 L 0.04362 -0.60139 L 0.04076 -0.59838 L 0.02943 -0.59838 L 0.02774 -0.59444 L 0.02722 -0.59051 L 0.02722 -0.58541 L 0.02722 -0.58541 L 0.05261 -0.58333 L 0.05599 -0.57731 L 0.05651 -0.56528 C 0.05638 -0.53866 0.05612 -0.5118 0.05599 -0.48518 L 0.06276 -0.47708 L 0.06276 -0.35393 " pathEditMode="relative" ptsTypes="AAAAAAAAAAAAAAAAAAAAAAAAAAA">
                                      <p:cBhvr>
                                        <p:cTn id="1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212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16</cp:revision>
  <dcterms:created xsi:type="dcterms:W3CDTF">2020-03-21T21:34:43Z</dcterms:created>
  <dcterms:modified xsi:type="dcterms:W3CDTF">2020-03-23T16:38:08Z</dcterms:modified>
</cp:coreProperties>
</file>