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98"/>
    <a:srgbClr val="E34B01"/>
    <a:srgbClr val="F5F7F6"/>
    <a:srgbClr val="AC1A24"/>
    <a:srgbClr val="7F1F21"/>
    <a:srgbClr val="F4F6F7"/>
    <a:srgbClr val="F4F4F7"/>
    <a:srgbClr val="F4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4694"/>
  </p:normalViewPr>
  <p:slideViewPr>
    <p:cSldViewPr snapToGrid="0" snapToObjects="1">
      <p:cViewPr>
        <p:scale>
          <a:sx n="100" d="100"/>
          <a:sy n="100" d="100"/>
        </p:scale>
        <p:origin x="68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F43F-F79C-5148-9334-0B431CAD9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D77E6-7267-CD4B-834E-6269FA080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A763-82A0-E74E-8A27-61406FA5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6412-4B28-9644-AC28-F1503C2F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5216-DAE5-E543-9D9B-A67AE01B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DA31-E374-0C4A-BCF5-44B7922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3FD24-BB21-004E-9721-6405784F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13CD-EAF8-4949-9CD4-7385446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61AE-9C2E-944E-B090-9E8CCAFE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FA92-C970-EA49-A612-0641D0E7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B0220-46B8-9C45-AE28-05CDC28E7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E1C26-4263-5941-B269-01C292D7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F8CC-C3F8-2B4B-A4E6-75BA5E6B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913A-992D-1748-9575-985E3B40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7532-E153-6F4D-BB00-BB844AF9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71D-C7ED-1B4D-A55B-B120AD85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9622-B009-6245-82F4-6E92D251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86AA-C407-7E47-A74F-F047CA4C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92AB-24BA-4047-856D-A8AC91E7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5A88-A2EF-4845-9A96-FC11A479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3AEF-062B-E84B-9FF3-7A4EFEB8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B516-1C17-BC47-AA2B-FB19C3DB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12FD-EFD3-7347-A3AF-A957608E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7097-1026-E04D-BCEF-106AB546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2779-FFC4-F14C-98D7-8B7E56D7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FC07-3276-A742-8070-5B14123B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7F02-7FAD-EF42-9EFD-69930DD7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FA18-8C83-4242-93A2-EF308009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E54A-0C37-FA4B-9198-2880D671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9D55F-F4C3-804E-95E2-96A3DD6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83E4E-1A46-E549-84EC-61A34DD5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72E6-D03E-994A-B15B-353246AC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AA32D-3E83-7649-A1C6-8A023A45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43060-F56C-3D48-AA42-2390AAAC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0D09B-4EAB-FD46-9EAC-F07E0EE33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55AF1-FEA1-EE45-891C-E952687D2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21981-9295-9F45-9F4B-6F506DB1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8809-0B71-F548-A0AD-DF409374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09F3B-BF82-AA45-B850-D8B834B7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16D7-8AEA-2B44-A932-90B6469F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18E0B-004B-9F4E-95C4-7D8E373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F57B9-23B7-F741-8130-1F142B43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E1E31-90E0-C848-A7B2-023D28DD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B225C-FF11-044D-B898-6B8B5CC2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3AB4B-9AE8-7546-9CB1-944C24B0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26D01-9D5F-F54E-AEB9-B5F4CF2D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EE99-BEA3-B84F-8A5D-D5568728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2B30-FC2F-1E40-806D-76B3D21F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C66C0-E2DA-1946-A60F-E97F92F01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0A32-5C1D-CB40-87EF-FB352C13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BB09C-EDFB-E24F-8AE9-E0B1328A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EE9FB-481A-524F-BCCA-604E53EF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FDCD-A703-7142-9D81-7C92FFAF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0A268-62B8-2649-BC43-4458F6AB8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9F9B-0937-5742-AC21-FBFF840E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FC48F-FC04-4644-83F8-09A7519B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E23E7-6C95-FA4C-9B70-4E09C5FC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D2F4-61E4-BA47-841F-68580D7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3430F-B237-BA49-B8AC-0224CCFE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59AC-5C22-2F46-9343-B6B411C4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376D-38FE-C24A-9F48-E76D6E2F7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CB14-434C-034C-A882-F342F67C5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5C7B-4FE4-244D-96E9-66EA7B6E9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CD25-6957-B247-8720-8DF5EB2F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8411-2956-EF48-B114-5669021D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42B8D-95BC-CC40-AF39-F3D6DD1F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95"/>
            <a:ext cx="12192000" cy="64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0E1D22-C9AD-F746-95DB-F86A5C8C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0006" y="359893"/>
            <a:ext cx="12192000" cy="6416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B7642-2CCE-9E43-AAB4-1970732C8A67}"/>
              </a:ext>
            </a:extLst>
          </p:cNvPr>
          <p:cNvSpPr txBox="1"/>
          <p:nvPr/>
        </p:nvSpPr>
        <p:spPr>
          <a:xfrm>
            <a:off x="6073432" y="2406109"/>
            <a:ext cx="822960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2024CC-DFD1-7044-8D80-058C3614E1B4}"/>
              </a:ext>
            </a:extLst>
          </p:cNvPr>
          <p:cNvCxnSpPr>
            <a:cxnSpLocks/>
          </p:cNvCxnSpPr>
          <p:nvPr/>
        </p:nvCxnSpPr>
        <p:spPr>
          <a:xfrm flipH="1" flipV="1">
            <a:off x="6111142" y="2276041"/>
            <a:ext cx="106315" cy="126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D25069-07FD-F747-8171-9F6FC08BA2A7}"/>
              </a:ext>
            </a:extLst>
          </p:cNvPr>
          <p:cNvSpPr txBox="1"/>
          <p:nvPr/>
        </p:nvSpPr>
        <p:spPr>
          <a:xfrm>
            <a:off x="5415869" y="614303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E331C-5527-864D-ABDC-9482C02E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206" y="1075969"/>
            <a:ext cx="1578864" cy="4480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C0D502-CCE0-7847-850E-6A0F7FE340CA}"/>
              </a:ext>
            </a:extLst>
          </p:cNvPr>
          <p:cNvSpPr txBox="1"/>
          <p:nvPr/>
        </p:nvSpPr>
        <p:spPr>
          <a:xfrm>
            <a:off x="8466506" y="1088669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C96CA-5289-F948-B5B2-9159916C571A}"/>
              </a:ext>
            </a:extLst>
          </p:cNvPr>
          <p:cNvSpPr txBox="1"/>
          <p:nvPr/>
        </p:nvSpPr>
        <p:spPr>
          <a:xfrm>
            <a:off x="8354056" y="1873598"/>
            <a:ext cx="55077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>
                <a:latin typeface="Segoe Condensed" panose="020B0606040200020203" pitchFamily="34" charset="0"/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77357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C5CFD39-9CFE-1C4F-A8C3-C870CA3EE0C0}"/>
              </a:ext>
            </a:extLst>
          </p:cNvPr>
          <p:cNvSpPr/>
          <p:nvPr/>
        </p:nvSpPr>
        <p:spPr>
          <a:xfrm>
            <a:off x="9695804" y="941281"/>
            <a:ext cx="1719716" cy="5091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40DBBF-2026-2646-B07F-3D14857F5176}"/>
              </a:ext>
            </a:extLst>
          </p:cNvPr>
          <p:cNvSpPr/>
          <p:nvPr/>
        </p:nvSpPr>
        <p:spPr>
          <a:xfrm>
            <a:off x="7756862" y="941281"/>
            <a:ext cx="1719716" cy="5091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65849E-3986-8F40-8353-498FF76F9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0490"/>
          <a:stretch/>
        </p:blipFill>
        <p:spPr>
          <a:xfrm>
            <a:off x="-869205" y="348320"/>
            <a:ext cx="8474595" cy="6416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4721632" y="2394536"/>
            <a:ext cx="916293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6086132" y="2394536"/>
            <a:ext cx="822960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5542228" y="2264469"/>
            <a:ext cx="106315" cy="126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6123842" y="2264468"/>
            <a:ext cx="106315" cy="1269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6AF97-1654-7D4A-A744-F4635F83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44" y="1447339"/>
            <a:ext cx="1582821" cy="4491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EAC9FE-F1B1-E848-A0DF-67188A46E117}"/>
              </a:ext>
            </a:extLst>
          </p:cNvPr>
          <p:cNvSpPr txBox="1"/>
          <p:nvPr/>
        </p:nvSpPr>
        <p:spPr>
          <a:xfrm>
            <a:off x="7830258" y="1072151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F619D-F797-664F-B60F-84CE3D5373EB}"/>
              </a:ext>
            </a:extLst>
          </p:cNvPr>
          <p:cNvSpPr txBox="1"/>
          <p:nvPr/>
        </p:nvSpPr>
        <p:spPr>
          <a:xfrm>
            <a:off x="7491582" y="2154790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7709B-33F6-0F4A-924F-7929E91DAE45}"/>
              </a:ext>
            </a:extLst>
          </p:cNvPr>
          <p:cNvSpPr txBox="1"/>
          <p:nvPr/>
        </p:nvSpPr>
        <p:spPr>
          <a:xfrm>
            <a:off x="4675860" y="602728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6A981-CE17-8D40-802F-29912E592690}"/>
              </a:ext>
            </a:extLst>
          </p:cNvPr>
          <p:cNvSpPr txBox="1"/>
          <p:nvPr/>
        </p:nvSpPr>
        <p:spPr>
          <a:xfrm>
            <a:off x="5887422" y="602728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9D4594-A13D-5A40-8DE6-644EE322C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200" y="941282"/>
            <a:ext cx="1578864" cy="44805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A51B43-C6A7-4046-B7C0-D2861D0D40E5}"/>
              </a:ext>
            </a:extLst>
          </p:cNvPr>
          <p:cNvSpPr txBox="1"/>
          <p:nvPr/>
        </p:nvSpPr>
        <p:spPr>
          <a:xfrm>
            <a:off x="9695804" y="1072151"/>
            <a:ext cx="171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CC965-93C1-4343-86A0-BD0839EAF852}"/>
              </a:ext>
            </a:extLst>
          </p:cNvPr>
          <p:cNvSpPr txBox="1"/>
          <p:nvPr/>
        </p:nvSpPr>
        <p:spPr>
          <a:xfrm>
            <a:off x="9628050" y="1738911"/>
            <a:ext cx="55077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>
                <a:latin typeface="Segoe Condensed" panose="020B0606040200020203" pitchFamily="34" charset="0"/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5714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7916B3F-CA63-9247-B709-BA2B22DEE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6940"/>
          <a:stretch/>
        </p:blipFill>
        <p:spPr>
          <a:xfrm>
            <a:off x="1505247" y="217636"/>
            <a:ext cx="4726410" cy="67792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02" r="26837"/>
          <a:stretch/>
        </p:blipFill>
        <p:spPr>
          <a:xfrm>
            <a:off x="1505247" y="217636"/>
            <a:ext cx="4737608" cy="67792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4A5367-4E17-484D-A7A6-3364AD797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99" r="26837"/>
          <a:stretch/>
        </p:blipFill>
        <p:spPr>
          <a:xfrm>
            <a:off x="-222422" y="217636"/>
            <a:ext cx="6465277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261527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6837"/>
          <a:stretch/>
        </p:blipFill>
        <p:spPr>
          <a:xfrm>
            <a:off x="1505247" y="217636"/>
            <a:ext cx="4737608" cy="67792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916B3F-CA63-9247-B709-BA2B22DEE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2" r="26940"/>
          <a:stretch/>
        </p:blipFill>
        <p:spPr>
          <a:xfrm>
            <a:off x="0" y="217636"/>
            <a:ext cx="6231657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A30077-5A1E-374C-8BB2-7814DC2F8FF5}"/>
              </a:ext>
            </a:extLst>
          </p:cNvPr>
          <p:cNvSpPr txBox="1"/>
          <p:nvPr/>
        </p:nvSpPr>
        <p:spPr>
          <a:xfrm>
            <a:off x="7025284" y="345072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sz="2400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2400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796E06-9E5A-0241-9C65-C89BF7315E78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4998653" y="1981761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DFEDC0-1C99-2D48-8538-40AA6836B7F2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641ADD-31BA-104B-83D4-F503C4F8BC47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6E936E-42C1-9D41-B95C-C66496EBB4C4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C73F4C-E4C2-AE4E-8E2A-EF82505D1AEB}"/>
              </a:ext>
            </a:extLst>
          </p:cNvPr>
          <p:cNvSpPr>
            <a:spLocks noChangeAspect="1"/>
          </p:cNvSpPr>
          <p:nvPr/>
        </p:nvSpPr>
        <p:spPr>
          <a:xfrm>
            <a:off x="9707370" y="5558513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D045BD7-ECED-E644-8AA4-19E66DCEC074}"/>
              </a:ext>
            </a:extLst>
          </p:cNvPr>
          <p:cNvSpPr/>
          <p:nvPr/>
        </p:nvSpPr>
        <p:spPr>
          <a:xfrm>
            <a:off x="9585308" y="4965232"/>
            <a:ext cx="380496" cy="328014"/>
          </a:xfrm>
          <a:prstGeom prst="triangle">
            <a:avLst/>
          </a:prstGeom>
          <a:solidFill>
            <a:srgbClr val="F90B2B">
              <a:alpha val="71000"/>
            </a:srgbClr>
          </a:solidFill>
          <a:ln>
            <a:noFill/>
          </a:ln>
          <a:effectLst>
            <a:glow rad="4191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0FE4E9-E567-D841-A16A-52B9B223BDF4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96F8E1-7DA3-4847-B95D-BC801257D584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53B216-E844-D644-8804-0D3EF2E9625E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AFB8F1-EF12-B74B-B9AA-774F56207CDD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9AE54E-9E23-8F49-8D79-0BD8F4410E13}"/>
              </a:ext>
            </a:extLst>
          </p:cNvPr>
          <p:cNvSpPr>
            <a:spLocks noChangeAspect="1"/>
          </p:cNvSpPr>
          <p:nvPr/>
        </p:nvSpPr>
        <p:spPr>
          <a:xfrm>
            <a:off x="4602160" y="3607266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8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365 L 0.0026 -0.12546 L 0.00443 -0.1287 L 0.00443 -0.20532 L 0.00443 -0.21944 L 0.00703 -0.22407 L 0.01146 -0.22268 L 0.01276 -0.22338 L 0.01719 -0.22893 L 0.02695 -0.22893 L 0.02838 -0.2368 L 0.02838 -0.2368 L 0.02435 -0.24398 L 0.00612 -0.24143 L 0.00391 -0.24537 L 0.00469 -0.40833 L 0.08841 -0.40833 L 0.08906 0.37732 L 0.08711 0.38727 L 0.08281 0.39375 L 0.07851 0.39699 L -0.04427 0.39607 L -0.05039 0.39167 L -0.05234 0.3838 L -0.05287 0.37848 L -0.05234 0.35857 " pathEditMode="relative" ptsTypes="AAAAAAAAAAAAAAAAAAAAAAAAAAA">
                                      <p:cBhvr>
                                        <p:cTn id="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91667E-6 -3.7037E-7 L -2.91667E-6 -0.392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681 L 0.08281 0.39375 L 0.07852 0.397 L -0.04427 0.39607 L -0.05039 0.39167 L -0.05234 0.3838 L -0.05287 0.37848 L -0.05234 0.35811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11 " pathEditMode="relative" rAng="0" ptsTypes="AAAAAAAAAAAAAAAAAAAAAAAAAAA">
                                      <p:cBhvr>
                                        <p:cTn id="18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2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6.25E-7 -4.44444E-6 L 6.25E-7 -0.11388 L 0.0026 -0.12546 L 0.00443 -0.1287 L 0.00443 -0.20532 L 0.00443 -0.21944 L 0.00703 -0.22407 L 0.01146 -0.22268 L 0.01276 -0.22338 L 0.01719 -0.22893 L 0.02695 -0.22893 L 0.02838 -0.2368 L 0.02838 -0.23657 L 0.02435 -0.24398 L 0.00612 -0.24143 L 0.00391 -0.24537 L 0.00469 -0.40833 L 0.08841 -0.40833 L 0.08906 0.37732 L 0.08711 0.38704 L 0.08281 0.39375 L 0.07852 0.397 L -0.04427 0.39607 L -0.05039 0.39167 L -0.05234 0.3838 L -0.05287 0.37848 L -0.05234 0.35834 " pathEditMode="relative" rAng="0" ptsTypes="AAAAAAAAAAAAAAAAAAAAAAAAAAA">
                                      <p:cBhvr>
                                        <p:cTn id="24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6837"/>
          <a:stretch/>
        </p:blipFill>
        <p:spPr>
          <a:xfrm>
            <a:off x="1505247" y="217636"/>
            <a:ext cx="4737608" cy="6779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89C785-50FF-F741-84BB-63EF33634B0E}"/>
              </a:ext>
            </a:extLst>
          </p:cNvPr>
          <p:cNvSpPr/>
          <p:nvPr/>
        </p:nvSpPr>
        <p:spPr>
          <a:xfrm>
            <a:off x="6609347" y="0"/>
            <a:ext cx="55826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3319885" y="23833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4808431" y="23833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4215081" y="22414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4780119" y="22414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E7FED7-B5A4-5845-9272-4DAD9ED0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37" y="1981761"/>
            <a:ext cx="1582821" cy="4491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3E6F1E-8F80-5444-90C1-0349511D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863" y="1941238"/>
            <a:ext cx="1578864" cy="4480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3368237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4579799" y="4175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720C5-0065-1942-B6E5-4231E25BE4E5}"/>
              </a:ext>
            </a:extLst>
          </p:cNvPr>
          <p:cNvSpPr txBox="1"/>
          <p:nvPr/>
        </p:nvSpPr>
        <p:spPr>
          <a:xfrm>
            <a:off x="7028551" y="1479573"/>
            <a:ext cx="1582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A7778-3F0E-784D-92AD-3A7E836A2DE6}"/>
              </a:ext>
            </a:extLst>
          </p:cNvPr>
          <p:cNvSpPr txBox="1"/>
          <p:nvPr/>
        </p:nvSpPr>
        <p:spPr>
          <a:xfrm>
            <a:off x="8891386" y="1479572"/>
            <a:ext cx="17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ebas Neue" panose="020B0606020202050201" pitchFamily="34" charset="77"/>
              </a:rPr>
              <a:t>LED Circuit 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06A06-7AD5-FD42-AC99-BF781BBBAE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247" r="48571" b="49008"/>
          <a:stretch/>
        </p:blipFill>
        <p:spPr>
          <a:xfrm>
            <a:off x="5801529" y="-855054"/>
            <a:ext cx="981483" cy="5819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A30077-5A1E-374C-8BB2-7814DC2F8FF5}"/>
              </a:ext>
            </a:extLst>
          </p:cNvPr>
          <p:cNvSpPr txBox="1"/>
          <p:nvPr/>
        </p:nvSpPr>
        <p:spPr>
          <a:xfrm>
            <a:off x="7025284" y="345072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(3, </a:t>
            </a:r>
            <a:r>
              <a:rPr lang="en-US" sz="2400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E34B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sz="2400" dirty="0">
                <a:solidFill>
                  <a:srgbClr val="0093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ECC6DFD-936D-5449-A6DF-805FA41AB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613" y="-2381329"/>
            <a:ext cx="3683000" cy="2108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923CA5-0785-1445-9AC2-EABA085D6727}"/>
              </a:ext>
            </a:extLst>
          </p:cNvPr>
          <p:cNvSpPr txBox="1"/>
          <p:nvPr/>
        </p:nvSpPr>
        <p:spPr>
          <a:xfrm>
            <a:off x="6689875" y="2689212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8588D2-92A7-054F-8B05-B5E338889DFD}"/>
              </a:ext>
            </a:extLst>
          </p:cNvPr>
          <p:cNvSpPr txBox="1"/>
          <p:nvPr/>
        </p:nvSpPr>
        <p:spPr>
          <a:xfrm>
            <a:off x="8852713" y="2738867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GND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0BDA6-1918-A746-AD45-4A7A40AA413E}"/>
              </a:ext>
            </a:extLst>
          </p:cNvPr>
          <p:cNvSpPr txBox="1"/>
          <p:nvPr/>
        </p:nvSpPr>
        <p:spPr>
          <a:xfrm>
            <a:off x="6899944" y="5747756"/>
            <a:ext cx="548640" cy="365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0V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C22A9-E8AD-1644-BC0A-B11E28B64A04}"/>
              </a:ext>
            </a:extLst>
          </p:cNvPr>
          <p:cNvSpPr txBox="1"/>
          <p:nvPr/>
        </p:nvSpPr>
        <p:spPr>
          <a:xfrm>
            <a:off x="8877427" y="5747756"/>
            <a:ext cx="55077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Segoe Condensed" panose="020B0606040200020203" pitchFamily="34" charset="0"/>
              </a:rPr>
              <a:t>0V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3969953" y="1981761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DFEDC0-1C99-2D48-8538-40AA6836B7F2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1D045BD7-ECED-E644-8AA4-19E66DCEC074}"/>
              </a:ext>
            </a:extLst>
          </p:cNvPr>
          <p:cNvSpPr/>
          <p:nvPr/>
        </p:nvSpPr>
        <p:spPr>
          <a:xfrm flipV="1">
            <a:off x="7639280" y="4939832"/>
            <a:ext cx="380496" cy="328014"/>
          </a:xfrm>
          <a:prstGeom prst="triangle">
            <a:avLst/>
          </a:prstGeom>
          <a:solidFill>
            <a:srgbClr val="F90B2B">
              <a:alpha val="71000"/>
            </a:srgbClr>
          </a:solidFill>
          <a:ln>
            <a:noFill/>
          </a:ln>
          <a:effectLst>
            <a:glow rad="4191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8B6E12-5CAA-C24F-B4B3-B11A84B3BDAC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0F6C31-B2AB-8945-BCD4-E288DA9002C1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84ECD4-BC1D-7D45-9F95-7D3318275F20}"/>
              </a:ext>
            </a:extLst>
          </p:cNvPr>
          <p:cNvSpPr>
            <a:spLocks noChangeAspect="1"/>
          </p:cNvSpPr>
          <p:nvPr/>
        </p:nvSpPr>
        <p:spPr>
          <a:xfrm>
            <a:off x="7760948" y="2830801"/>
            <a:ext cx="137160" cy="13716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77A224-5D60-1440-BCEC-4D438837C0D5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AB1BB15-98C1-1B42-A4D4-76061A8D7876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F22449-2CCE-6F4B-88FD-D02CDDE28767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4D24BD-CA9E-AD49-AFFD-7B839FE3A4CC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37283D-AAC9-A547-8760-ED9A544A8444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A10F92E-E139-7048-9714-FC9D36CE7C2B}"/>
              </a:ext>
            </a:extLst>
          </p:cNvPr>
          <p:cNvSpPr>
            <a:spLocks noChangeAspect="1"/>
          </p:cNvSpPr>
          <p:nvPr/>
        </p:nvSpPr>
        <p:spPr>
          <a:xfrm>
            <a:off x="3703912" y="6072368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0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4.81481E-6 L 2.5E-6 0.41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051 L 0 0.04051 L 0.00326 0.04977 L 0.00664 0.05394 L 0.01511 0.05556 L 0.16511 0.05486 L 0.1694 0.04977 L 0.17227 0.04144 C 0.17214 -0.22222 0.17214 -0.48565 0.17201 -0.74907 L 0.05625 -0.74907 L 0.05677 -0.61481 L 0.05625 -0.60833 L 0.0543 -0.60139 L 0.04362 -0.60139 L 0.04076 -0.59838 L 0.02943 -0.59838 L 0.02774 -0.59444 L 0.02722 -0.59051 L 0.02722 -0.58541 L 0.02722 -0.58541 L 0.05261 -0.58333 L 0.05599 -0.57731 L 0.05651 -0.56528 C 0.05638 -0.53866 0.05612 -0.5118 0.05599 -0.48518 L 0.06276 -0.47708 L 0.06276 -0.35393 " pathEditMode="relative" ptsTypes="AAAAAAAAAAAAAAAAAAAAAAAAAAA">
                                      <p:cBhvr>
                                        <p:cTn id="14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18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0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4.81481E-6 L -1.45833E-6 0.0405 L -1.45833E-6 0.04074 L 0.00326 0.04976 L 0.00664 0.05393 L 0.01511 0.05555 L 0.16511 0.05486 L 0.1694 0.04976 L 0.17227 0.04143 C 0.17214 -0.22223 0.17214 -0.48565 0.17201 -0.74908 L 0.05625 -0.74908 L 0.05677 -0.61482 L 0.05625 -0.60834 L 0.0543 -0.60139 L 0.04362 -0.60139 L 0.04076 -0.59838 L 0.02943 -0.59838 L 0.02774 -0.59445 L 0.02722 -0.59051 L 0.02722 -0.58542 L 0.02722 -0.58519 L 0.05261 -0.58334 L 0.05599 -0.57732 L 0.05651 -0.56528 C 0.05638 -0.53866 0.05612 -0.51181 0.05599 -0.48519 L 0.06276 -0.47709 L 0.06276 -0.35394 " pathEditMode="relative" rAng="0" ptsTypes="AAAAAAAAAAAAAAAAAAAAAAAAAAA">
                                      <p:cBhvr>
                                        <p:cTn id="24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78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111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Bebas Neue</vt:lpstr>
      <vt:lpstr>Calibri</vt:lpstr>
      <vt:lpstr>Calibri Light</vt:lpstr>
      <vt:lpstr>Courier New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13</cp:revision>
  <dcterms:created xsi:type="dcterms:W3CDTF">2020-03-21T21:34:43Z</dcterms:created>
  <dcterms:modified xsi:type="dcterms:W3CDTF">2020-03-23T15:31:41Z</dcterms:modified>
</cp:coreProperties>
</file>