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3388" r:id="rId2"/>
    <p:sldId id="3389" r:id="rId3"/>
    <p:sldId id="3390" r:id="rId4"/>
    <p:sldId id="3391" r:id="rId5"/>
    <p:sldId id="3392" r:id="rId6"/>
    <p:sldId id="3393" r:id="rId7"/>
    <p:sldId id="3394" r:id="rId8"/>
    <p:sldId id="3395" r:id="rId9"/>
    <p:sldId id="3397" r:id="rId10"/>
    <p:sldId id="3398" r:id="rId11"/>
    <p:sldId id="3399" r:id="rId12"/>
    <p:sldId id="3400" r:id="rId13"/>
    <p:sldId id="3401" r:id="rId14"/>
    <p:sldId id="3402" r:id="rId15"/>
    <p:sldId id="3403" r:id="rId16"/>
    <p:sldId id="3404" r:id="rId17"/>
    <p:sldId id="3405" r:id="rId18"/>
    <p:sldId id="33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3AB0-6A92-EE4E-89F5-BDD67D30C6A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90913-B627-DD44-94AD-C23213FE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0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44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358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377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684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736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683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385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100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810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16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89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80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75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076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780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949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88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program running on the Arduino, which continuously alternates between outputting 5V on Pin 3 for one second and outputting 0V.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9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467474"/>
            <a:ext cx="6324599" cy="708436"/>
          </a:xfrm>
        </p:spPr>
        <p:txBody>
          <a:bodyPr>
            <a:noAutofit/>
          </a:bodyPr>
          <a:lstStyle>
            <a:lvl1pPr>
              <a:defRPr lang="en-US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useo Slab 1000" panose="02000000000000000000" pitchFamily="50" charset="0"/>
                <a:ea typeface="+mn-ea"/>
                <a:cs typeface="+mn-cs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66350"/>
            <a:ext cx="6324600" cy="50630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Museo Slab 100" panose="020000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333162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8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8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9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9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56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377487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7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0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4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1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6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2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22614B-B0A8-5142-9758-04884C985AFB}"/>
              </a:ext>
            </a:extLst>
          </p:cNvPr>
          <p:cNvSpPr txBox="1"/>
          <p:nvPr/>
        </p:nvSpPr>
        <p:spPr>
          <a:xfrm>
            <a:off x="879232" y="2303270"/>
            <a:ext cx="2003562" cy="1015663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Arduino powered on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setup()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is called immediately once and only once. Put your initialization code here.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DE1910-889D-FD44-8C65-C5FA55537DE9}"/>
              </a:ext>
            </a:extLst>
          </p:cNvPr>
          <p:cNvCxnSpPr/>
          <p:nvPr/>
        </p:nvCxnSpPr>
        <p:spPr>
          <a:xfrm>
            <a:off x="2877452" y="2481521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E33E5A-2FAF-E84B-8FFF-0239814A801F}"/>
              </a:ext>
            </a:extLst>
          </p:cNvPr>
          <p:cNvSpPr txBox="1"/>
          <p:nvPr/>
        </p:nvSpPr>
        <p:spPr>
          <a:xfrm>
            <a:off x="638601" y="2731685"/>
            <a:ext cx="2244194" cy="1015663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Run initial setup() code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Pins 0 – 13 can be either input or output.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Set Pin 3 to output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to control the connected LED.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D49DE5-A732-EC42-B702-E565DCE72B82}"/>
              </a:ext>
            </a:extLst>
          </p:cNvPr>
          <p:cNvCxnSpPr/>
          <p:nvPr/>
        </p:nvCxnSpPr>
        <p:spPr>
          <a:xfrm>
            <a:off x="2877452" y="2909936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32F5FD-98D2-E44B-85CF-7696ED1935CB}"/>
              </a:ext>
            </a:extLst>
          </p:cNvPr>
          <p:cNvSpPr txBox="1"/>
          <p:nvPr/>
        </p:nvSpPr>
        <p:spPr>
          <a:xfrm>
            <a:off x="205464" y="3335139"/>
            <a:ext cx="2677330" cy="123110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After setup(), loop() is called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After setup() completes, loop() is called automatically. When loop() ends, it is run again and again (until the Arduino is shut off or reprogrammed)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27DAA1-F099-1841-A296-CF80812F7E32}"/>
              </a:ext>
            </a:extLst>
          </p:cNvPr>
          <p:cNvCxnSpPr/>
          <p:nvPr/>
        </p:nvCxnSpPr>
        <p:spPr>
          <a:xfrm>
            <a:off x="2877452" y="3513390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223E77-9A8A-694E-AE22-CE9E6F2DDFE3}"/>
              </a:ext>
            </a:extLst>
          </p:cNvPr>
          <p:cNvSpPr txBox="1"/>
          <p:nvPr/>
        </p:nvSpPr>
        <p:spPr>
          <a:xfrm>
            <a:off x="414011" y="3560078"/>
            <a:ext cx="2468784" cy="80021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digitalWrite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(3, HIGH)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Output a HIGH signal (5V) on Pin 3 and then wait for one second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8401D-346C-B44D-9CEE-84FA65BEB212}"/>
              </a:ext>
            </a:extLst>
          </p:cNvPr>
          <p:cNvCxnSpPr/>
          <p:nvPr/>
        </p:nvCxnSpPr>
        <p:spPr>
          <a:xfrm>
            <a:off x="2877452" y="3738329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EADAE-D51E-8D40-B8AB-90CD9083A222}"/>
              </a:ext>
            </a:extLst>
          </p:cNvPr>
          <p:cNvCxnSpPr/>
          <p:nvPr/>
        </p:nvCxnSpPr>
        <p:spPr>
          <a:xfrm>
            <a:off x="2877452" y="3906771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2ED4222-C9E9-2847-BBD4-987BCC1E7CD3}"/>
              </a:ext>
            </a:extLst>
          </p:cNvPr>
          <p:cNvSpPr txBox="1"/>
          <p:nvPr/>
        </p:nvSpPr>
        <p:spPr>
          <a:xfrm>
            <a:off x="414011" y="3964056"/>
            <a:ext cx="2468784" cy="80021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digitalWrite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(3, LOW)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Output a LOW signal (0V) on Pin 3 and then wait for one second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B5A678-D3C5-6340-B844-DB6F0F9E1989}"/>
              </a:ext>
            </a:extLst>
          </p:cNvPr>
          <p:cNvCxnSpPr/>
          <p:nvPr/>
        </p:nvCxnSpPr>
        <p:spPr>
          <a:xfrm>
            <a:off x="2877452" y="4142307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AE5B-944B-A240-95BE-9080CC41D003}"/>
              </a:ext>
            </a:extLst>
          </p:cNvPr>
          <p:cNvCxnSpPr/>
          <p:nvPr/>
        </p:nvCxnSpPr>
        <p:spPr>
          <a:xfrm>
            <a:off x="2877452" y="4310749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53EA98D-5E80-F644-90D1-1775B6F9C8A7}"/>
              </a:ext>
            </a:extLst>
          </p:cNvPr>
          <p:cNvSpPr txBox="1"/>
          <p:nvPr/>
        </p:nvSpPr>
        <p:spPr>
          <a:xfrm>
            <a:off x="29000" y="4349686"/>
            <a:ext cx="2853795" cy="80021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End of loop(), call loop() again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When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loop()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ends, it is called again automatically. This loop continues forever.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92D4C9-D60B-C946-83EB-C262F8397A6D}"/>
              </a:ext>
            </a:extLst>
          </p:cNvPr>
          <p:cNvCxnSpPr/>
          <p:nvPr/>
        </p:nvCxnSpPr>
        <p:spPr>
          <a:xfrm>
            <a:off x="2877452" y="4527937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2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E223E77-9A8A-694E-AE22-CE9E6F2DDFE3}"/>
              </a:ext>
            </a:extLst>
          </p:cNvPr>
          <p:cNvSpPr txBox="1"/>
          <p:nvPr/>
        </p:nvSpPr>
        <p:spPr>
          <a:xfrm>
            <a:off x="513708" y="3560078"/>
            <a:ext cx="2369087" cy="80021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digitalWrite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(3, HIGH)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Output a HIGH signal (5V) on Pin 3 and then wait for one second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8401D-346C-B44D-9CEE-84FA65BEB212}"/>
              </a:ext>
            </a:extLst>
          </p:cNvPr>
          <p:cNvCxnSpPr/>
          <p:nvPr/>
        </p:nvCxnSpPr>
        <p:spPr>
          <a:xfrm>
            <a:off x="2877452" y="3707507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EADAE-D51E-8D40-B8AB-90CD9083A222}"/>
              </a:ext>
            </a:extLst>
          </p:cNvPr>
          <p:cNvCxnSpPr/>
          <p:nvPr/>
        </p:nvCxnSpPr>
        <p:spPr>
          <a:xfrm>
            <a:off x="2877452" y="3906771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FA64348-8683-7344-B2FD-713EF5754060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AAE367-9D09-6745-A775-9A8330E5FF43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8D3ECE-8247-C642-97DA-341C5E896F37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86A99F-36A3-374A-8C14-220E0C5C18D6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572264-8949-A041-B025-69D3C53FFB13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0B24A13-DAAC-2D40-A433-7373D9139792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27B9EB7-1B38-9A4F-A117-1BEB54866B89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2CCBC0-E5FF-5F40-963C-74B8A0E8633A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9E48179-8BD1-ED44-AE5B-85E2AAD4CF76}"/>
              </a:ext>
            </a:extLst>
          </p:cNvPr>
          <p:cNvSpPr/>
          <p:nvPr/>
        </p:nvSpPr>
        <p:spPr>
          <a:xfrm>
            <a:off x="11009702" y="1210727"/>
            <a:ext cx="45720" cy="45720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5080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2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2ED4222-C9E9-2847-BBD4-987BCC1E7CD3}"/>
              </a:ext>
            </a:extLst>
          </p:cNvPr>
          <p:cNvSpPr txBox="1"/>
          <p:nvPr/>
        </p:nvSpPr>
        <p:spPr>
          <a:xfrm>
            <a:off x="414011" y="3943508"/>
            <a:ext cx="2468784" cy="80021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digitalWrite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(3, LOW)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Output a LOW signal (0V) on Pin 3 and then wait for one second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B5A678-D3C5-6340-B844-DB6F0F9E1989}"/>
              </a:ext>
            </a:extLst>
          </p:cNvPr>
          <p:cNvCxnSpPr/>
          <p:nvPr/>
        </p:nvCxnSpPr>
        <p:spPr>
          <a:xfrm>
            <a:off x="2877452" y="4121759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AE5B-944B-A240-95BE-9080CC41D003}"/>
              </a:ext>
            </a:extLst>
          </p:cNvPr>
          <p:cNvCxnSpPr/>
          <p:nvPr/>
        </p:nvCxnSpPr>
        <p:spPr>
          <a:xfrm>
            <a:off x="2877452" y="4300475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9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53EA98D-5E80-F644-90D1-1775B6F9C8A7}"/>
              </a:ext>
            </a:extLst>
          </p:cNvPr>
          <p:cNvSpPr txBox="1"/>
          <p:nvPr/>
        </p:nvSpPr>
        <p:spPr>
          <a:xfrm>
            <a:off x="29000" y="4349686"/>
            <a:ext cx="2853795" cy="78483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End of loop(), loop() called again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When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loop()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ends, it is called again automatically. This loop continues forever.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92D4C9-D60B-C946-83EB-C262F8397A6D}"/>
              </a:ext>
            </a:extLst>
          </p:cNvPr>
          <p:cNvCxnSpPr/>
          <p:nvPr/>
        </p:nvCxnSpPr>
        <p:spPr>
          <a:xfrm>
            <a:off x="2877452" y="4527937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05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832F5FD-98D2-E44B-85CF-7696ED1935CB}"/>
              </a:ext>
            </a:extLst>
          </p:cNvPr>
          <p:cNvSpPr txBox="1"/>
          <p:nvPr/>
        </p:nvSpPr>
        <p:spPr>
          <a:xfrm>
            <a:off x="205464" y="3335139"/>
            <a:ext cx="2677330" cy="584775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loop() is called again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Execute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loop()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again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27DAA1-F099-1841-A296-CF80812F7E32}"/>
              </a:ext>
            </a:extLst>
          </p:cNvPr>
          <p:cNvCxnSpPr/>
          <p:nvPr/>
        </p:nvCxnSpPr>
        <p:spPr>
          <a:xfrm>
            <a:off x="2877452" y="3513390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9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E223E77-9A8A-694E-AE22-CE9E6F2DDFE3}"/>
              </a:ext>
            </a:extLst>
          </p:cNvPr>
          <p:cNvSpPr txBox="1"/>
          <p:nvPr/>
        </p:nvSpPr>
        <p:spPr>
          <a:xfrm>
            <a:off x="513708" y="3560078"/>
            <a:ext cx="2369087" cy="80021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digitalWrite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(3, HIGH)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Output a HIGH signal (5V) on Pin 3 and then wait for one second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8401D-346C-B44D-9CEE-84FA65BEB212}"/>
              </a:ext>
            </a:extLst>
          </p:cNvPr>
          <p:cNvCxnSpPr/>
          <p:nvPr/>
        </p:nvCxnSpPr>
        <p:spPr>
          <a:xfrm>
            <a:off x="2877452" y="3707507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EADAE-D51E-8D40-B8AB-90CD9083A222}"/>
              </a:ext>
            </a:extLst>
          </p:cNvPr>
          <p:cNvCxnSpPr/>
          <p:nvPr/>
        </p:nvCxnSpPr>
        <p:spPr>
          <a:xfrm>
            <a:off x="2877452" y="3906771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FA64348-8683-7344-B2FD-713EF5754060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AAE367-9D09-6745-A775-9A8330E5FF43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8D3ECE-8247-C642-97DA-341C5E896F37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86A99F-36A3-374A-8C14-220E0C5C18D6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572264-8949-A041-B025-69D3C53FFB13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0B24A13-DAAC-2D40-A433-7373D9139792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27B9EB7-1B38-9A4F-A117-1BEB54866B89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2CCBC0-E5FF-5F40-963C-74B8A0E8633A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9E48179-8BD1-ED44-AE5B-85E2AAD4CF76}"/>
              </a:ext>
            </a:extLst>
          </p:cNvPr>
          <p:cNvSpPr/>
          <p:nvPr/>
        </p:nvSpPr>
        <p:spPr>
          <a:xfrm>
            <a:off x="11009702" y="1210727"/>
            <a:ext cx="45720" cy="45720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5080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8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2ED4222-C9E9-2847-BBD4-987BCC1E7CD3}"/>
              </a:ext>
            </a:extLst>
          </p:cNvPr>
          <p:cNvSpPr txBox="1"/>
          <p:nvPr/>
        </p:nvSpPr>
        <p:spPr>
          <a:xfrm>
            <a:off x="414011" y="3943508"/>
            <a:ext cx="2468784" cy="80021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digitalWrite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(3, LOW)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Output a LOW signal (0V) on Pin 3 and then wait for one second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B5A678-D3C5-6340-B844-DB6F0F9E1989}"/>
              </a:ext>
            </a:extLst>
          </p:cNvPr>
          <p:cNvCxnSpPr/>
          <p:nvPr/>
        </p:nvCxnSpPr>
        <p:spPr>
          <a:xfrm>
            <a:off x="2877452" y="4121759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AE5B-944B-A240-95BE-9080CC41D003}"/>
              </a:ext>
            </a:extLst>
          </p:cNvPr>
          <p:cNvCxnSpPr/>
          <p:nvPr/>
        </p:nvCxnSpPr>
        <p:spPr>
          <a:xfrm>
            <a:off x="2877452" y="4300475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56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53EA98D-5E80-F644-90D1-1775B6F9C8A7}"/>
              </a:ext>
            </a:extLst>
          </p:cNvPr>
          <p:cNvSpPr txBox="1"/>
          <p:nvPr/>
        </p:nvSpPr>
        <p:spPr>
          <a:xfrm>
            <a:off x="29000" y="4349686"/>
            <a:ext cx="2853795" cy="78483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End of loop(), loop() called again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When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loop()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ends, it is called again automatically. This loop continues forever.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92D4C9-D60B-C946-83EB-C262F8397A6D}"/>
              </a:ext>
            </a:extLst>
          </p:cNvPr>
          <p:cNvCxnSpPr/>
          <p:nvPr/>
        </p:nvCxnSpPr>
        <p:spPr>
          <a:xfrm>
            <a:off x="2877452" y="4527937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47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832F5FD-98D2-E44B-85CF-7696ED1935CB}"/>
              </a:ext>
            </a:extLst>
          </p:cNvPr>
          <p:cNvSpPr txBox="1"/>
          <p:nvPr/>
        </p:nvSpPr>
        <p:spPr>
          <a:xfrm>
            <a:off x="205464" y="3335139"/>
            <a:ext cx="2677330" cy="584775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loop() is called again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Execute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loop()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again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27DAA1-F099-1841-A296-CF80812F7E32}"/>
              </a:ext>
            </a:extLst>
          </p:cNvPr>
          <p:cNvCxnSpPr/>
          <p:nvPr/>
        </p:nvCxnSpPr>
        <p:spPr>
          <a:xfrm>
            <a:off x="2877452" y="3513390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46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22614B-B0A8-5142-9758-04884C985AFB}"/>
              </a:ext>
            </a:extLst>
          </p:cNvPr>
          <p:cNvSpPr txBox="1"/>
          <p:nvPr/>
        </p:nvSpPr>
        <p:spPr>
          <a:xfrm>
            <a:off x="879232" y="2303270"/>
            <a:ext cx="2003562" cy="1015663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Arduino powered on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setup()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is called immediately once and only once. Put your initialization code here.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DE1910-889D-FD44-8C65-C5FA55537DE9}"/>
              </a:ext>
            </a:extLst>
          </p:cNvPr>
          <p:cNvCxnSpPr/>
          <p:nvPr/>
        </p:nvCxnSpPr>
        <p:spPr>
          <a:xfrm>
            <a:off x="2877452" y="2481521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E33E5A-2FAF-E84B-8FFF-0239814A801F}"/>
              </a:ext>
            </a:extLst>
          </p:cNvPr>
          <p:cNvSpPr txBox="1"/>
          <p:nvPr/>
        </p:nvSpPr>
        <p:spPr>
          <a:xfrm>
            <a:off x="638601" y="2731685"/>
            <a:ext cx="2244194" cy="1015663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Run initial setup() code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Pins 0 – 13 can be either input or output.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Set Pin 3 to output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to control the connected LED.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D49DE5-A732-EC42-B702-E565DCE72B82}"/>
              </a:ext>
            </a:extLst>
          </p:cNvPr>
          <p:cNvCxnSpPr/>
          <p:nvPr/>
        </p:nvCxnSpPr>
        <p:spPr>
          <a:xfrm>
            <a:off x="2877452" y="2909936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32F5FD-98D2-E44B-85CF-7696ED1935CB}"/>
              </a:ext>
            </a:extLst>
          </p:cNvPr>
          <p:cNvSpPr txBox="1"/>
          <p:nvPr/>
        </p:nvSpPr>
        <p:spPr>
          <a:xfrm>
            <a:off x="205464" y="3335139"/>
            <a:ext cx="2677330" cy="123110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After setup(), loop() is called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After setup() completes, loop() is called automatically. When loop() ends, it is run again and again (until the Arduino is shut off or reprogrammed)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27DAA1-F099-1841-A296-CF80812F7E32}"/>
              </a:ext>
            </a:extLst>
          </p:cNvPr>
          <p:cNvCxnSpPr/>
          <p:nvPr/>
        </p:nvCxnSpPr>
        <p:spPr>
          <a:xfrm>
            <a:off x="2877452" y="3513390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223E77-9A8A-694E-AE22-CE9E6F2DDFE3}"/>
              </a:ext>
            </a:extLst>
          </p:cNvPr>
          <p:cNvSpPr txBox="1"/>
          <p:nvPr/>
        </p:nvSpPr>
        <p:spPr>
          <a:xfrm>
            <a:off x="414011" y="3560078"/>
            <a:ext cx="2468784" cy="80021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digitalWrite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(3, HIGH)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Output a HIGH signal (5V) on Pin 3 and then wait for one second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8401D-346C-B44D-9CEE-84FA65BEB212}"/>
              </a:ext>
            </a:extLst>
          </p:cNvPr>
          <p:cNvCxnSpPr/>
          <p:nvPr/>
        </p:nvCxnSpPr>
        <p:spPr>
          <a:xfrm>
            <a:off x="2877452" y="3738329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EADAE-D51E-8D40-B8AB-90CD9083A222}"/>
              </a:ext>
            </a:extLst>
          </p:cNvPr>
          <p:cNvCxnSpPr/>
          <p:nvPr/>
        </p:nvCxnSpPr>
        <p:spPr>
          <a:xfrm>
            <a:off x="2877452" y="3906771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2ED4222-C9E9-2847-BBD4-987BCC1E7CD3}"/>
              </a:ext>
            </a:extLst>
          </p:cNvPr>
          <p:cNvSpPr txBox="1"/>
          <p:nvPr/>
        </p:nvSpPr>
        <p:spPr>
          <a:xfrm>
            <a:off x="414011" y="3964056"/>
            <a:ext cx="2468784" cy="80021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digitalWrite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(3, LOW)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Output a LOW signal (0V) on Pin 3 and then wait for one second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B5A678-D3C5-6340-B844-DB6F0F9E1989}"/>
              </a:ext>
            </a:extLst>
          </p:cNvPr>
          <p:cNvCxnSpPr/>
          <p:nvPr/>
        </p:nvCxnSpPr>
        <p:spPr>
          <a:xfrm>
            <a:off x="2877452" y="4142307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AE5B-944B-A240-95BE-9080CC41D003}"/>
              </a:ext>
            </a:extLst>
          </p:cNvPr>
          <p:cNvCxnSpPr/>
          <p:nvPr/>
        </p:nvCxnSpPr>
        <p:spPr>
          <a:xfrm>
            <a:off x="2877452" y="4310749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53EA98D-5E80-F644-90D1-1775B6F9C8A7}"/>
              </a:ext>
            </a:extLst>
          </p:cNvPr>
          <p:cNvSpPr txBox="1"/>
          <p:nvPr/>
        </p:nvSpPr>
        <p:spPr>
          <a:xfrm>
            <a:off x="29000" y="4349686"/>
            <a:ext cx="2853795" cy="80021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End of loop(), call loop() again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When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loop()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ends, it is called again automatically. This loop continues forever.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92D4C9-D60B-C946-83EB-C262F8397A6D}"/>
              </a:ext>
            </a:extLst>
          </p:cNvPr>
          <p:cNvCxnSpPr/>
          <p:nvPr/>
        </p:nvCxnSpPr>
        <p:spPr>
          <a:xfrm>
            <a:off x="2877452" y="4527937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58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437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22614B-B0A8-5142-9758-04884C985AFB}"/>
              </a:ext>
            </a:extLst>
          </p:cNvPr>
          <p:cNvSpPr txBox="1"/>
          <p:nvPr/>
        </p:nvSpPr>
        <p:spPr>
          <a:xfrm>
            <a:off x="879232" y="2303270"/>
            <a:ext cx="2003562" cy="1015663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Arduino powered on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setup()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is called immediately once and only once. Put your initialization code here.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DE1910-889D-FD44-8C65-C5FA55537DE9}"/>
              </a:ext>
            </a:extLst>
          </p:cNvPr>
          <p:cNvCxnSpPr/>
          <p:nvPr/>
        </p:nvCxnSpPr>
        <p:spPr>
          <a:xfrm>
            <a:off x="2877452" y="2481521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43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2E33E5A-2FAF-E84B-8FFF-0239814A801F}"/>
              </a:ext>
            </a:extLst>
          </p:cNvPr>
          <p:cNvSpPr txBox="1"/>
          <p:nvPr/>
        </p:nvSpPr>
        <p:spPr>
          <a:xfrm>
            <a:off x="638601" y="2731685"/>
            <a:ext cx="2244194" cy="1015663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Run initial setup() code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Pins 0 – 13 can be either input or output.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Set Pin 3 to OUTPUT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to control the connected LED.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D49DE5-A732-EC42-B702-E565DCE72B82}"/>
              </a:ext>
            </a:extLst>
          </p:cNvPr>
          <p:cNvCxnSpPr/>
          <p:nvPr/>
        </p:nvCxnSpPr>
        <p:spPr>
          <a:xfrm>
            <a:off x="2877452" y="2909936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6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832F5FD-98D2-E44B-85CF-7696ED1935CB}"/>
              </a:ext>
            </a:extLst>
          </p:cNvPr>
          <p:cNvSpPr txBox="1"/>
          <p:nvPr/>
        </p:nvSpPr>
        <p:spPr>
          <a:xfrm>
            <a:off x="205464" y="3335139"/>
            <a:ext cx="2677330" cy="123110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After setup(), loop() is called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After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setup()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completes,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loop()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is called automatically. When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loop()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ends, it is run again and again (until the Arduino is shut off or reprogrammed)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27DAA1-F099-1841-A296-CF80812F7E32}"/>
              </a:ext>
            </a:extLst>
          </p:cNvPr>
          <p:cNvCxnSpPr/>
          <p:nvPr/>
        </p:nvCxnSpPr>
        <p:spPr>
          <a:xfrm>
            <a:off x="2877452" y="3513390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62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E223E77-9A8A-694E-AE22-CE9E6F2DDFE3}"/>
              </a:ext>
            </a:extLst>
          </p:cNvPr>
          <p:cNvSpPr txBox="1"/>
          <p:nvPr/>
        </p:nvSpPr>
        <p:spPr>
          <a:xfrm>
            <a:off x="513708" y="3560078"/>
            <a:ext cx="2369087" cy="80021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digitalWrite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(3, HIGH)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Output a HIGH signal (5V) on Pin 3 and then wait for one second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8401D-346C-B44D-9CEE-84FA65BEB212}"/>
              </a:ext>
            </a:extLst>
          </p:cNvPr>
          <p:cNvCxnSpPr/>
          <p:nvPr/>
        </p:nvCxnSpPr>
        <p:spPr>
          <a:xfrm>
            <a:off x="2877452" y="3707507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EADAE-D51E-8D40-B8AB-90CD9083A222}"/>
              </a:ext>
            </a:extLst>
          </p:cNvPr>
          <p:cNvCxnSpPr/>
          <p:nvPr/>
        </p:nvCxnSpPr>
        <p:spPr>
          <a:xfrm>
            <a:off x="2877452" y="3906771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FA64348-8683-7344-B2FD-713EF5754060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AAE367-9D09-6745-A775-9A8330E5FF43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8D3ECE-8247-C642-97DA-341C5E896F37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86A99F-36A3-374A-8C14-220E0C5C18D6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572264-8949-A041-B025-69D3C53FFB13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0B24A13-DAAC-2D40-A433-7373D9139792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27B9EB7-1B38-9A4F-A117-1BEB54866B89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2CCBC0-E5FF-5F40-963C-74B8A0E8633A}"/>
              </a:ext>
            </a:extLst>
          </p:cNvPr>
          <p:cNvSpPr/>
          <p:nvPr/>
        </p:nvSpPr>
        <p:spPr>
          <a:xfrm>
            <a:off x="11650129" y="1614972"/>
            <a:ext cx="66687" cy="666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9E48179-8BD1-ED44-AE5B-85E2AAD4CF76}"/>
              </a:ext>
            </a:extLst>
          </p:cNvPr>
          <p:cNvSpPr/>
          <p:nvPr/>
        </p:nvSpPr>
        <p:spPr>
          <a:xfrm>
            <a:off x="11009702" y="1210727"/>
            <a:ext cx="45720" cy="45720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5080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49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33333E-6 0.00046 L -3.33333E-6 -0.01713 L -0.00104 -0.02315 L -0.00364 -0.025 L -0.00677 -0.02639 L -0.04622 -0.02685 L -0.05 -0.02801 C -0.05026 -0.02986 -0.05052 -0.03125 -0.05065 -0.03334 L -0.05065 -0.04121 L -0.05065 -0.04236 L -0.05182 -0.04398 C -0.05195 -0.0463 -0.05208 -0.04838 -0.05221 -0.05047 L -0.05468 -0.0507 C -0.05507 -0.0507 -0.0552 -0.0507 -0.05547 -0.0507 C -0.0556 -0.03241 -0.0556 -0.01435 -0.0556 0.0044 " pathEditMode="relative" rAng="0" ptsTypes="AAAAAAAAAAAAA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2ED4222-C9E9-2847-BBD4-987BCC1E7CD3}"/>
              </a:ext>
            </a:extLst>
          </p:cNvPr>
          <p:cNvSpPr txBox="1"/>
          <p:nvPr/>
        </p:nvSpPr>
        <p:spPr>
          <a:xfrm>
            <a:off x="414011" y="3943508"/>
            <a:ext cx="2468784" cy="80021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digitalWrite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(3, LOW)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Output a LOW signal (0V) on Pin 3 and then wait for one second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B5A678-D3C5-6340-B844-DB6F0F9E1989}"/>
              </a:ext>
            </a:extLst>
          </p:cNvPr>
          <p:cNvCxnSpPr/>
          <p:nvPr/>
        </p:nvCxnSpPr>
        <p:spPr>
          <a:xfrm>
            <a:off x="2877452" y="4121759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AE5B-944B-A240-95BE-9080CC41D003}"/>
              </a:ext>
            </a:extLst>
          </p:cNvPr>
          <p:cNvCxnSpPr/>
          <p:nvPr/>
        </p:nvCxnSpPr>
        <p:spPr>
          <a:xfrm>
            <a:off x="2877452" y="4300475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6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53EA98D-5E80-F644-90D1-1775B6F9C8A7}"/>
              </a:ext>
            </a:extLst>
          </p:cNvPr>
          <p:cNvSpPr txBox="1"/>
          <p:nvPr/>
        </p:nvSpPr>
        <p:spPr>
          <a:xfrm>
            <a:off x="29000" y="4349686"/>
            <a:ext cx="2853795" cy="78483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End of loop(), loop() called again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When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loop()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ends, it is called again automatically. This loop continues forever.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92D4C9-D60B-C946-83EB-C262F8397A6D}"/>
              </a:ext>
            </a:extLst>
          </p:cNvPr>
          <p:cNvCxnSpPr/>
          <p:nvPr/>
        </p:nvCxnSpPr>
        <p:spPr>
          <a:xfrm>
            <a:off x="2877452" y="4527937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44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614" y="1144796"/>
            <a:ext cx="3239386" cy="1765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C0A73-7156-BC4A-A48D-22CE3E9B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0299" y="-249120"/>
            <a:ext cx="8115300" cy="612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A4BFA-0852-B047-AF06-B0E0B716E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893" y="1242513"/>
            <a:ext cx="5706617" cy="4432819"/>
          </a:xfrm>
          <a:prstGeom prst="rect">
            <a:avLst/>
          </a:prstGeom>
          <a:noFill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832F5FD-98D2-E44B-85CF-7696ED1935CB}"/>
              </a:ext>
            </a:extLst>
          </p:cNvPr>
          <p:cNvSpPr txBox="1"/>
          <p:nvPr/>
        </p:nvSpPr>
        <p:spPr>
          <a:xfrm>
            <a:off x="205464" y="3335139"/>
            <a:ext cx="2677330" cy="584775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loop() is called again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Execute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loop()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 Light" pitchFamily="2" charset="77"/>
                <a:ea typeface="+mn-ea"/>
                <a:cs typeface="Segoe UI Light" panose="020B0502040204020203" pitchFamily="34" charset="0"/>
              </a:rPr>
              <a:t>again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swald Light" pitchFamily="2" charset="77"/>
              <a:ea typeface="+mn-ea"/>
              <a:cs typeface="Segoe UI Light" panose="020B0502040204020203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27DAA1-F099-1841-A296-CF80812F7E32}"/>
              </a:ext>
            </a:extLst>
          </p:cNvPr>
          <p:cNvCxnSpPr/>
          <p:nvPr/>
        </p:nvCxnSpPr>
        <p:spPr>
          <a:xfrm>
            <a:off x="2877452" y="3513390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47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tIns="45720" bIns="45720" rtlCol="0">
        <a:spAutoFit/>
      </a:bodyPr>
      <a:lstStyle>
        <a:defPPr>
          <a:defRPr sz="24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1054</Words>
  <Application>Microsoft Macintosh PowerPoint</Application>
  <PresentationFormat>Widescreen</PresentationFormat>
  <Paragraphs>90</Paragraphs>
  <Slides>18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Bebas Neue</vt:lpstr>
      <vt:lpstr>Calibri</vt:lpstr>
      <vt:lpstr>Calibri Light</vt:lpstr>
      <vt:lpstr>Museo Sans 100</vt:lpstr>
      <vt:lpstr>Museo Slab 100</vt:lpstr>
      <vt:lpstr>Museo Slab 1000</vt:lpstr>
      <vt:lpstr>Oswald Light</vt:lpstr>
      <vt:lpstr>Segoe Condensed</vt:lpstr>
      <vt:lpstr>Segoe UI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9</cp:revision>
  <dcterms:created xsi:type="dcterms:W3CDTF">2020-03-16T23:17:53Z</dcterms:created>
  <dcterms:modified xsi:type="dcterms:W3CDTF">2020-03-20T19:05:50Z</dcterms:modified>
</cp:coreProperties>
</file>