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4927-7723-3F4C-A5B8-8F638165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57734-2F49-A840-8A76-C3246DADC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DE1F-C766-E043-B931-7EF38A67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903A-3D57-F24E-9207-E4043BF4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E4D6-4A4B-714A-94AF-E9F587E7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8B7F-153E-9A4D-B137-5E36ABA7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DDFEC-7E68-2248-A52A-525B468AB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CC0B-179C-4B42-81A9-C865F64A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199D-C6EF-4D49-BBCA-A82A5210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B4B9-19B6-FC4E-B580-24650D6B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19C28-F9E1-A84E-8B8B-1977998F8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843E6-396C-2B4B-99B2-23B191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4478-DEF6-714D-9C61-E9F6BAA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29AD-542D-9043-A8F7-60626DA9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8415-6002-3D42-8D41-45E63B94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8C81-8092-7240-A0BD-5B87C636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F36-35BF-5D49-9664-49532CCB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DF42-C63C-6C45-930A-3022D0AB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7780-9534-0242-A94E-48E11009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FA21-1766-9C4C-BB08-3A47DCCB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01B8-1CD8-7946-B02B-74F7C2CE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FC3D-02FC-5144-8F06-15FB4B57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60EB-6924-4A40-9906-5EA8242D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4232-5967-E24A-ABB7-3FC78380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5DAC-ED10-0E4D-ADCF-3891192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A5B-B5D9-D144-93B5-92FDA582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2C05-197B-0747-AE39-07FA6CE2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E8F08-9639-184D-9BA0-0A3D7E9F9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EB42-6F92-7B4C-9FCC-6F1D4005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D728C-4061-9041-AFB5-5053A8A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7C0E-8170-9641-A565-4241F6B4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36D3-EAB2-7A42-90C5-93A3058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52CE-D384-B145-A29E-A6ECF9F9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3980D-3F15-6D4D-9A8C-51E78B56E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30EE0-7D6D-F546-AC52-BB01E605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1AA65-AD18-CF46-B0FC-FFA26639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B4EF0-8587-DA41-9E44-1DE4F7E6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A4D7A-DB9B-734E-9AC0-6C9C3F0F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1FEF-51A3-4442-B8FF-59D77DE6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91FE-6E90-2E45-B3E5-C30B8E9E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E9AC-331E-3F40-9BD0-E8920AE2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CBDC-4493-1F47-92FF-2DC0CCD5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43F4-D9DF-4048-8DFE-FED165AA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25FC-41CD-A648-B210-CCED95D3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9F917-FB21-7047-8D50-3DADB5EC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0640-EAC0-2C42-94FD-B1963F15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74D-4091-F345-8F41-668FDF3D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FF0C-735C-504B-88D9-208E69A6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1676E-D0FA-5F4C-B40D-B1FAC8E9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B0B17-8F69-8E4D-9D74-EFDCE2A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DDF5-EE96-8A43-A196-B23546EA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D405-3CD9-0148-B6F5-3F5C2DDA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20AE-D427-4B4C-BF86-FC3DEE31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EA152-354A-564F-8C3C-3F3C2B204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63417-276D-EC4D-8AA2-73CDA223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BB84-EBB6-9941-894D-F1BBE41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BB555-C14B-5546-B488-9521451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52914-20B4-7C44-AA26-81071E82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7B3BD-A1CC-D643-B2B4-B62DA945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E839-DDE6-8749-AD23-83BA1C9B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61F8-B82C-274F-9DB3-7E41EAB2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3739-D73B-FF4E-8C5C-A3599E79D138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845A-D1D1-D04D-9D34-CB058B2A6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7BDA-026D-1E45-9651-179647EA4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D933-B193-E54D-93E1-EA88985D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3F449-F56A-2349-B12F-26A61F495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21"/>
          <a:stretch/>
        </p:blipFill>
        <p:spPr>
          <a:xfrm>
            <a:off x="1120136" y="0"/>
            <a:ext cx="5466367" cy="6699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D64E78-9F4A-E046-B546-CA9E5CC35F60}"/>
              </a:ext>
            </a:extLst>
          </p:cNvPr>
          <p:cNvSpPr/>
          <p:nvPr/>
        </p:nvSpPr>
        <p:spPr>
          <a:xfrm>
            <a:off x="6931911" y="1475875"/>
            <a:ext cx="4667189" cy="4686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95C0F5-FB58-DE43-8719-A232E94F7DB0}"/>
              </a:ext>
            </a:extLst>
          </p:cNvPr>
          <p:cNvGrpSpPr/>
          <p:nvPr/>
        </p:nvGrpSpPr>
        <p:grpSpPr>
          <a:xfrm>
            <a:off x="9986635" y="1769834"/>
            <a:ext cx="1520369" cy="4174169"/>
            <a:chOff x="4395383" y="2681017"/>
            <a:chExt cx="1520369" cy="41741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914BC3-BF3E-394E-822A-F648B290DEC2}"/>
                </a:ext>
              </a:extLst>
            </p:cNvPr>
            <p:cNvSpPr txBox="1"/>
            <p:nvPr/>
          </p:nvSpPr>
          <p:spPr>
            <a:xfrm>
              <a:off x="4523720" y="2681017"/>
              <a:ext cx="1358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egoe Condensed" panose="020B0606040200020203" pitchFamily="34" charset="0"/>
                </a:rPr>
                <a:t>GND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B0FA-B49A-4B46-8FC7-A27FFEFADBCD}"/>
                </a:ext>
              </a:extLst>
            </p:cNvPr>
            <p:cNvSpPr txBox="1"/>
            <p:nvPr/>
          </p:nvSpPr>
          <p:spPr>
            <a:xfrm>
              <a:off x="4395383" y="6024189"/>
              <a:ext cx="1520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Condensed" panose="020B0606040200020203" pitchFamily="34" charset="0"/>
                </a:rPr>
                <a:t>Set pins </a:t>
              </a:r>
              <a:r>
                <a:rPr lang="en-US" sz="1600" b="1" dirty="0">
                  <a:latin typeface="Segoe Condensed" panose="020B0606040200020203" pitchFamily="34" charset="0"/>
                </a:rPr>
                <a:t>HIGH</a:t>
              </a:r>
              <a:r>
                <a:rPr lang="en-US" sz="1600" dirty="0">
                  <a:latin typeface="Segoe Condensed" panose="020B0606040200020203" pitchFamily="34" charset="0"/>
                </a:rPr>
                <a:t> to drive current (and turn on LEDs)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CF3E6C-8048-4142-82BD-9A82897DF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502" y="3244963"/>
              <a:ext cx="0" cy="267903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404BB5-E0D5-C44A-8A34-88052A7A81AB}"/>
                </a:ext>
              </a:extLst>
            </p:cNvPr>
            <p:cNvSpPr txBox="1"/>
            <p:nvPr/>
          </p:nvSpPr>
          <p:spPr>
            <a:xfrm>
              <a:off x="4915785" y="4261166"/>
              <a:ext cx="9338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Current</a:t>
              </a: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Segoe Condensed" panose="020B0606040200020203" pitchFamily="34" charset="0"/>
                </a:rPr>
                <a:t>flow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16ED12-7DEE-DA49-A687-9ABEFA33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98" y="1896435"/>
            <a:ext cx="2940482" cy="3707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F810D0-F99A-DF47-AEB9-A90C1DFF4807}"/>
              </a:ext>
            </a:extLst>
          </p:cNvPr>
          <p:cNvSpPr txBox="1"/>
          <p:nvPr/>
        </p:nvSpPr>
        <p:spPr>
          <a:xfrm>
            <a:off x="4982140" y="2194354"/>
            <a:ext cx="120571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All LED anodes (long legs) facing the I/O pins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4E885C-D94C-8A44-A572-5749D358DD3A}"/>
              </a:ext>
            </a:extLst>
          </p:cNvPr>
          <p:cNvCxnSpPr>
            <a:cxnSpLocks/>
          </p:cNvCxnSpPr>
          <p:nvPr/>
        </p:nvCxnSpPr>
        <p:spPr>
          <a:xfrm flipH="1" flipV="1">
            <a:off x="4953829" y="2052462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8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2020-04-06T23:57:56Z</dcterms:created>
  <dcterms:modified xsi:type="dcterms:W3CDTF">2020-04-07T00:04:34Z</dcterms:modified>
</cp:coreProperties>
</file>