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3382" r:id="rId2"/>
    <p:sldId id="3383" r:id="rId3"/>
    <p:sldId id="3384" r:id="rId4"/>
    <p:sldId id="3385" r:id="rId5"/>
    <p:sldId id="3386" r:id="rId6"/>
    <p:sldId id="33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4"/>
    <p:restoredTop sz="94694"/>
  </p:normalViewPr>
  <p:slideViewPr>
    <p:cSldViewPr snapToGrid="0" snapToObjects="1">
      <p:cViewPr>
        <p:scale>
          <a:sx n="100" d="100"/>
          <a:sy n="100" d="100"/>
        </p:scale>
        <p:origin x="400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F31C3-E0F2-6844-86C8-9DA1F1714CE7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2C808-963E-C043-9DB0-B698279A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0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63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54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86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579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81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14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467474"/>
            <a:ext cx="6324599" cy="708436"/>
          </a:xfrm>
        </p:spPr>
        <p:txBody>
          <a:bodyPr>
            <a:noAutofit/>
          </a:bodyPr>
          <a:lstStyle>
            <a:lvl1pPr>
              <a:defRPr lang="en-US" sz="4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useo Slab 1000" panose="02000000000000000000" pitchFamily="50" charset="0"/>
                <a:ea typeface="+mn-ea"/>
                <a:cs typeface="+mn-cs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66350"/>
            <a:ext cx="6324600" cy="50630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Museo Slab 100" panose="020000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293731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8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4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9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6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12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9"/>
            <a:ext cx="12192000" cy="685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6324599" cy="708436"/>
          </a:xfrm>
        </p:spPr>
        <p:txBody>
          <a:bodyPr lIns="0">
            <a:noAutofit/>
          </a:bodyPr>
          <a:lstStyle>
            <a:lvl1pPr>
              <a:defRPr lang="en-US" sz="5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22" y="1566350"/>
            <a:ext cx="6324600" cy="5063050"/>
          </a:xfrm>
        </p:spPr>
        <p:txBody>
          <a:bodyPr lIns="0">
            <a:normAutofit/>
          </a:bodyPr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2100"/>
              </a:spcAft>
              <a:buNone/>
              <a:defRPr lang="en-US" sz="32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 lIns="0">
            <a:noAutofit/>
          </a:bodyPr>
          <a:lstStyle>
            <a:lvl1pPr marL="0" indent="0">
              <a:buNone/>
              <a:defRPr lang="en-US" sz="2000" kern="1200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254127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5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4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9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99A51-7E4C-4B6A-BA60-7E15FBE13496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1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A730DD2-1BF7-6048-8FCE-B9F2AFF93D7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E9AE4C-5FB9-AF44-9AD5-7DF5180BFBCC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849DEE-1D67-F748-BDD4-C3F0580F4A65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1F869C-2BD8-644F-ACE3-A08C343F1993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34929-66D5-1544-B1F7-F94744E5E5BE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2AC727-CB82-0241-9E37-ACEDA9C81BD4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5F14CE-18BB-6646-B2B8-052EE5F290B8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8824AB-93BA-4A41-9566-E1DFB6AD12C0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D3D924-76EC-D349-900D-2033B358BE9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Arduino_Unplugged">
            <a:extLst>
              <a:ext uri="{FF2B5EF4-FFF2-40B4-BE49-F238E27FC236}">
                <a16:creationId xmlns:a16="http://schemas.microsoft.com/office/drawing/2014/main" id="{ECC39ABE-0DE1-914B-9F58-10C514C7EA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70"/>
          <a:stretch/>
        </p:blipFill>
        <p:spPr>
          <a:xfrm>
            <a:off x="4179623" y="565709"/>
            <a:ext cx="6329798" cy="57265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E5E3C7-2270-854A-99CA-F07C0B317603}"/>
              </a:ext>
            </a:extLst>
          </p:cNvPr>
          <p:cNvSpPr txBox="1"/>
          <p:nvPr/>
        </p:nvSpPr>
        <p:spPr>
          <a:xfrm>
            <a:off x="1936081" y="1987748"/>
            <a:ext cx="2243542" cy="646331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Unplugged</a:t>
            </a:r>
          </a:p>
          <a:p>
            <a:pPr algn="r"/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The Arduino is off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516E97-5336-2A48-AE3D-A696D8914D3C}"/>
              </a:ext>
            </a:extLst>
          </p:cNvPr>
          <p:cNvGrpSpPr/>
          <p:nvPr/>
        </p:nvGrpSpPr>
        <p:grpSpPr>
          <a:xfrm rot="10800000">
            <a:off x="45374" y="3577546"/>
            <a:ext cx="4447622" cy="2291408"/>
            <a:chOff x="6143236" y="1013007"/>
            <a:chExt cx="4881276" cy="251482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4656103-7146-564A-AB77-5E1575D2A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83" b="89946" l="5336" r="97628">
                          <a14:foregroundMark x1="12055" y1="19293" x2="5336" y2="18750"/>
                          <a14:foregroundMark x1="5336" y1="18750" x2="6917" y2="18207"/>
                          <a14:foregroundMark x1="88538" y1="21739" x2="93676" y2="27446"/>
                          <a14:foregroundMark x1="93676" y1="27446" x2="94664" y2="36685"/>
                          <a14:foregroundMark x1="94664" y1="36685" x2="90514" y2="46467"/>
                          <a14:foregroundMark x1="90514" y1="46467" x2="85573" y2="52446"/>
                          <a14:foregroundMark x1="85573" y1="52446" x2="77668" y2="57337"/>
                          <a14:foregroundMark x1="77668" y1="57337" x2="73123" y2="64946"/>
                          <a14:foregroundMark x1="73123" y1="64946" x2="69763" y2="75272"/>
                          <a14:foregroundMark x1="69763" y1="75272" x2="76680" y2="82609"/>
                          <a14:foregroundMark x1="76680" y1="82609" x2="91897" y2="88043"/>
                          <a14:foregroundMark x1="91897" y1="88043" x2="84783" y2="91576"/>
                          <a14:foregroundMark x1="84783" y1="91576" x2="76877" y2="83152"/>
                          <a14:foregroundMark x1="76877" y1="83152" x2="76087" y2="73913"/>
                          <a14:foregroundMark x1="76087" y1="73913" x2="77273" y2="64402"/>
                          <a14:foregroundMark x1="77273" y1="64402" x2="97036" y2="35054"/>
                          <a14:foregroundMark x1="97036" y1="35054" x2="97628" y2="25543"/>
                          <a14:foregroundMark x1="97628" y1="25543" x2="85968" y2="220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43236" y="1013007"/>
              <a:ext cx="2530581" cy="213742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B86B1F2-378E-B649-86DA-03D230BB93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5758" b="54477" l="54640" r="98426">
                          <a14:foregroundMark x1="65783" y1="32369" x2="95899" y2="44766"/>
                          <a14:foregroundMark x1="95899" y1="44766" x2="91176" y2="54201"/>
                          <a14:foregroundMark x1="91176" y1="54201" x2="74565" y2="49587"/>
                          <a14:foregroundMark x1="74565" y1="49587" x2="69511" y2="44077"/>
                          <a14:foregroundMark x1="69511" y1="44077" x2="68144" y2="34022"/>
                          <a14:foregroundMark x1="68144" y1="34022" x2="75932" y2="27548"/>
                          <a14:foregroundMark x1="75932" y1="27548" x2="82809" y2="27342"/>
                          <a14:foregroundMark x1="82809" y1="27342" x2="88898" y2="27410"/>
                          <a14:foregroundMark x1="88898" y1="27410" x2="95485" y2="31336"/>
                          <a14:foregroundMark x1="95485" y1="31336" x2="94739" y2="43526"/>
                          <a14:foregroundMark x1="94739" y1="43526" x2="87780" y2="49105"/>
                          <a14:foregroundMark x1="87780" y1="49105" x2="81234" y2="47658"/>
                          <a14:foregroundMark x1="81234" y1="47658" x2="84176" y2="31818"/>
                          <a14:foregroundMark x1="84176" y1="31818" x2="90721" y2="35055"/>
                          <a14:foregroundMark x1="90721" y1="35055" x2="84590" y2="42769"/>
                          <a14:foregroundMark x1="84590" y1="42769" x2="73447" y2="47452"/>
                          <a14:foregroundMark x1="73447" y1="47452" x2="67854" y2="44077"/>
                          <a14:foregroundMark x1="67854" y1="44077" x2="66984" y2="33402"/>
                          <a14:foregroundMark x1="66984" y1="33402" x2="61102" y2="32576"/>
                          <a14:foregroundMark x1="61102" y1="32576" x2="59238" y2="42287"/>
                          <a14:foregroundMark x1="59238" y1="42287" x2="59238" y2="52479"/>
                          <a14:foregroundMark x1="77755" y1="35399" x2="95650" y2="28926"/>
                          <a14:foregroundMark x1="95650" y1="28926" x2="96852" y2="50069"/>
                          <a14:foregroundMark x1="96852" y1="50069" x2="90679" y2="55234"/>
                          <a14:foregroundMark x1="90679" y1="55234" x2="75518" y2="54477"/>
                          <a14:foregroundMark x1="75518" y1="54477" x2="74606" y2="53994"/>
                          <a14:foregroundMark x1="89519" y1="27410" x2="95485" y2="27066"/>
                          <a14:foregroundMark x1="95485" y1="27066" x2="97763" y2="35813"/>
                          <a14:foregroundMark x1="97763" y1="35813" x2="98426" y2="45317"/>
                          <a14:foregroundMark x1="98426" y1="45317" x2="98177" y2="47796"/>
                          <a14:foregroundMark x1="93413" y1="54477" x2="97722" y2="50275"/>
                          <a14:foregroundMark x1="81897" y1="33884" x2="87572" y2="36088"/>
                          <a14:foregroundMark x1="82353" y1="35882" x2="82519" y2="41047"/>
                          <a14:foregroundMark x1="83099" y1="35399" x2="84590" y2="37879"/>
                          <a14:foregroundMark x1="58492" y1="26446" x2="58782" y2="38567"/>
                          <a14:foregroundMark x1="58782" y1="38361" x2="55344" y2="38843"/>
                          <a14:foregroundMark x1="57871" y1="41804" x2="54764" y2="42080"/>
                          <a14:foregroundMark x1="71624" y1="27410" x2="65244" y2="30785"/>
                          <a14:foregroundMark x1="65244" y1="30785" x2="64913" y2="43664"/>
                          <a14:foregroundMark x1="64913" y1="43664" x2="68310" y2="51584"/>
                          <a14:foregroundMark x1="68310" y1="51584" x2="72825" y2="51033"/>
                          <a14:foregroundMark x1="58782" y1="41667" x2="55012" y2="41667"/>
                          <a14:foregroundMark x1="59072" y1="41185" x2="55261" y2="41667"/>
                          <a14:foregroundMark x1="55261" y1="41667" x2="54640" y2="42355"/>
                        </a14:backgroundRemoval>
                      </a14:imgEffect>
                    </a14:imgLayer>
                  </a14:imgProps>
                </a:ext>
              </a:extLst>
            </a:blip>
            <a:srcRect l="58134" t="22571" b="42979"/>
            <a:stretch/>
          </p:blipFill>
          <p:spPr>
            <a:xfrm>
              <a:off x="8499857" y="2278240"/>
              <a:ext cx="2524655" cy="1249593"/>
            </a:xfrm>
            <a:prstGeom prst="rect">
              <a:avLst/>
            </a:prstGeom>
          </p:spPr>
        </p:pic>
      </p:grpSp>
      <p:pic>
        <p:nvPicPr>
          <p:cNvPr id="23" name="Arduino_PluggedIn_On">
            <a:extLst>
              <a:ext uri="{FF2B5EF4-FFF2-40B4-BE49-F238E27FC236}">
                <a16:creationId xmlns:a16="http://schemas.microsoft.com/office/drawing/2014/main" id="{7D69612B-87AE-2B41-B489-76E8E5750CD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2850" t="72476"/>
          <a:stretch/>
        </p:blipFill>
        <p:spPr>
          <a:xfrm>
            <a:off x="4503247" y="4716125"/>
            <a:ext cx="6006173" cy="157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6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19"/>
          <a:stretch/>
        </p:blipFill>
        <p:spPr>
          <a:xfrm>
            <a:off x="4226767" y="565709"/>
            <a:ext cx="6282654" cy="572658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A730DD2-1BF7-6048-8FCE-B9F2AFF93D7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E9AE4C-5FB9-AF44-9AD5-7DF5180BFBCC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849DEE-1D67-F748-BDD4-C3F0580F4A65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1F869C-2BD8-644F-ACE3-A08C343F1993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34929-66D5-1544-B1F7-F94744E5E5BE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2AC727-CB82-0241-9E37-ACEDA9C81BD4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5F14CE-18BB-6646-B2B8-052EE5F290B8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8824AB-93BA-4A41-9566-E1DFB6AD12C0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D3D924-76EC-D349-900D-2033B358BE9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8FFD93-4E15-3C4D-B973-B4C9A824CFFA}"/>
              </a:ext>
            </a:extLst>
          </p:cNvPr>
          <p:cNvSpPr/>
          <p:nvPr/>
        </p:nvSpPr>
        <p:spPr>
          <a:xfrm>
            <a:off x="6681418" y="788080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7112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F05A57-A5DD-C849-B6E7-0642C5552BA0}"/>
              </a:ext>
            </a:extLst>
          </p:cNvPr>
          <p:cNvSpPr txBox="1"/>
          <p:nvPr/>
        </p:nvSpPr>
        <p:spPr>
          <a:xfrm>
            <a:off x="9679542" y="1432999"/>
            <a:ext cx="2243542" cy="83099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HIGH (5V)</a:t>
            </a:r>
          </a:p>
          <a:p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set to 5V via </a:t>
            </a:r>
            <a:r>
              <a:rPr lang="en-US" sz="1200" dirty="0" err="1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digitalWrite</a:t>
            </a:r>
            <a:r>
              <a:rPr lang="en-US" sz="1200" dirty="0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(3, HIGH);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1DE677-73B2-6440-AEDF-245774636FCD}"/>
              </a:ext>
            </a:extLst>
          </p:cNvPr>
          <p:cNvCxnSpPr>
            <a:cxnSpLocks/>
          </p:cNvCxnSpPr>
          <p:nvPr/>
        </p:nvCxnSpPr>
        <p:spPr>
          <a:xfrm>
            <a:off x="8937719" y="1627185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791E98-A600-DF49-8A2E-4DAEBF2D6446}"/>
              </a:ext>
            </a:extLst>
          </p:cNvPr>
          <p:cNvGrpSpPr/>
          <p:nvPr/>
        </p:nvGrpSpPr>
        <p:grpSpPr>
          <a:xfrm rot="10800000">
            <a:off x="541025" y="3577546"/>
            <a:ext cx="4447622" cy="2291408"/>
            <a:chOff x="6143236" y="1013007"/>
            <a:chExt cx="4881276" cy="251482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F4EAC88-12F2-4E4B-A1CC-258AAC9B6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83" b="89946" l="5336" r="97628">
                          <a14:foregroundMark x1="12055" y1="19293" x2="5336" y2="18750"/>
                          <a14:foregroundMark x1="5336" y1="18750" x2="6917" y2="18207"/>
                          <a14:foregroundMark x1="88538" y1="21739" x2="93676" y2="27446"/>
                          <a14:foregroundMark x1="93676" y1="27446" x2="94664" y2="36685"/>
                          <a14:foregroundMark x1="94664" y1="36685" x2="90514" y2="46467"/>
                          <a14:foregroundMark x1="90514" y1="46467" x2="85573" y2="52446"/>
                          <a14:foregroundMark x1="85573" y1="52446" x2="77668" y2="57337"/>
                          <a14:foregroundMark x1="77668" y1="57337" x2="73123" y2="64946"/>
                          <a14:foregroundMark x1="73123" y1="64946" x2="69763" y2="75272"/>
                          <a14:foregroundMark x1="69763" y1="75272" x2="76680" y2="82609"/>
                          <a14:foregroundMark x1="76680" y1="82609" x2="91897" y2="88043"/>
                          <a14:foregroundMark x1="91897" y1="88043" x2="84783" y2="91576"/>
                          <a14:foregroundMark x1="84783" y1="91576" x2="76877" y2="83152"/>
                          <a14:foregroundMark x1="76877" y1="83152" x2="76087" y2="73913"/>
                          <a14:foregroundMark x1="76087" y1="73913" x2="77273" y2="64402"/>
                          <a14:foregroundMark x1="77273" y1="64402" x2="97036" y2="35054"/>
                          <a14:foregroundMark x1="97036" y1="35054" x2="97628" y2="25543"/>
                          <a14:foregroundMark x1="97628" y1="25543" x2="85968" y2="220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43236" y="1013007"/>
              <a:ext cx="2530581" cy="213742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6EC8BF6-7D05-3A43-9CD0-EDEC3FD90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5758" b="54477" l="54640" r="98426">
                          <a14:foregroundMark x1="65783" y1="32369" x2="95899" y2="44766"/>
                          <a14:foregroundMark x1="95899" y1="44766" x2="91176" y2="54201"/>
                          <a14:foregroundMark x1="91176" y1="54201" x2="74565" y2="49587"/>
                          <a14:foregroundMark x1="74565" y1="49587" x2="69511" y2="44077"/>
                          <a14:foregroundMark x1="69511" y1="44077" x2="68144" y2="34022"/>
                          <a14:foregroundMark x1="68144" y1="34022" x2="75932" y2="27548"/>
                          <a14:foregroundMark x1="75932" y1="27548" x2="82809" y2="27342"/>
                          <a14:foregroundMark x1="82809" y1="27342" x2="88898" y2="27410"/>
                          <a14:foregroundMark x1="88898" y1="27410" x2="95485" y2="31336"/>
                          <a14:foregroundMark x1="95485" y1="31336" x2="94739" y2="43526"/>
                          <a14:foregroundMark x1="94739" y1="43526" x2="87780" y2="49105"/>
                          <a14:foregroundMark x1="87780" y1="49105" x2="81234" y2="47658"/>
                          <a14:foregroundMark x1="81234" y1="47658" x2="84176" y2="31818"/>
                          <a14:foregroundMark x1="84176" y1="31818" x2="90721" y2="35055"/>
                          <a14:foregroundMark x1="90721" y1="35055" x2="84590" y2="42769"/>
                          <a14:foregroundMark x1="84590" y1="42769" x2="73447" y2="47452"/>
                          <a14:foregroundMark x1="73447" y1="47452" x2="67854" y2="44077"/>
                          <a14:foregroundMark x1="67854" y1="44077" x2="66984" y2="33402"/>
                          <a14:foregroundMark x1="66984" y1="33402" x2="61102" y2="32576"/>
                          <a14:foregroundMark x1="61102" y1="32576" x2="59238" y2="42287"/>
                          <a14:foregroundMark x1="59238" y1="42287" x2="59238" y2="52479"/>
                          <a14:foregroundMark x1="77755" y1="35399" x2="95650" y2="28926"/>
                          <a14:foregroundMark x1="95650" y1="28926" x2="96852" y2="50069"/>
                          <a14:foregroundMark x1="96852" y1="50069" x2="90679" y2="55234"/>
                          <a14:foregroundMark x1="90679" y1="55234" x2="75518" y2="54477"/>
                          <a14:foregroundMark x1="75518" y1="54477" x2="74606" y2="53994"/>
                          <a14:foregroundMark x1="89519" y1="27410" x2="95485" y2="27066"/>
                          <a14:foregroundMark x1="95485" y1="27066" x2="97763" y2="35813"/>
                          <a14:foregroundMark x1="97763" y1="35813" x2="98426" y2="45317"/>
                          <a14:foregroundMark x1="98426" y1="45317" x2="98177" y2="47796"/>
                          <a14:foregroundMark x1="93413" y1="54477" x2="97722" y2="50275"/>
                          <a14:foregroundMark x1="81897" y1="33884" x2="87572" y2="36088"/>
                          <a14:foregroundMark x1="82353" y1="35882" x2="82519" y2="41047"/>
                          <a14:foregroundMark x1="83099" y1="35399" x2="84590" y2="37879"/>
                          <a14:foregroundMark x1="58492" y1="26446" x2="58782" y2="38567"/>
                          <a14:foregroundMark x1="58782" y1="38361" x2="55344" y2="38843"/>
                          <a14:foregroundMark x1="57871" y1="41804" x2="54764" y2="42080"/>
                          <a14:foregroundMark x1="71624" y1="27410" x2="65244" y2="30785"/>
                          <a14:foregroundMark x1="65244" y1="30785" x2="64913" y2="43664"/>
                          <a14:foregroundMark x1="64913" y1="43664" x2="68310" y2="51584"/>
                          <a14:foregroundMark x1="68310" y1="51584" x2="72825" y2="51033"/>
                          <a14:foregroundMark x1="58782" y1="41667" x2="55012" y2="41667"/>
                          <a14:foregroundMark x1="59072" y1="41185" x2="55261" y2="41667"/>
                          <a14:foregroundMark x1="55261" y1="41667" x2="54640" y2="42355"/>
                        </a14:backgroundRemoval>
                      </a14:imgEffect>
                    </a14:imgLayer>
                  </a14:imgProps>
                </a:ext>
              </a:extLst>
            </a:blip>
            <a:srcRect l="58134" t="22571" b="42979"/>
            <a:stretch/>
          </p:blipFill>
          <p:spPr>
            <a:xfrm>
              <a:off x="8499857" y="2278240"/>
              <a:ext cx="2524655" cy="1249593"/>
            </a:xfrm>
            <a:prstGeom prst="rect">
              <a:avLst/>
            </a:prstGeom>
          </p:spPr>
        </p:pic>
      </p:grpSp>
      <p:pic>
        <p:nvPicPr>
          <p:cNvPr id="25" name="Arduino_PluggedIn_On">
            <a:extLst>
              <a:ext uri="{FF2B5EF4-FFF2-40B4-BE49-F238E27FC236}">
                <a16:creationId xmlns:a16="http://schemas.microsoft.com/office/drawing/2014/main" id="{CE725DFC-ABB4-4B42-8808-C45540609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50" t="72476"/>
          <a:stretch/>
        </p:blipFill>
        <p:spPr>
          <a:xfrm>
            <a:off x="4503247" y="4716125"/>
            <a:ext cx="6006173" cy="157616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B08EA63-E2A2-4245-A3C2-326160FFD09A}"/>
              </a:ext>
            </a:extLst>
          </p:cNvPr>
          <p:cNvSpPr txBox="1"/>
          <p:nvPr/>
        </p:nvSpPr>
        <p:spPr>
          <a:xfrm>
            <a:off x="1936081" y="1987748"/>
            <a:ext cx="2243542" cy="646331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Battery plugged in </a:t>
            </a:r>
          </a:p>
          <a:p>
            <a:pPr algn="r"/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The Arduino is on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7DD4A3-E5D6-E545-BC11-563FB2F7A7BA}"/>
              </a:ext>
            </a:extLst>
          </p:cNvPr>
          <p:cNvSpPr txBox="1"/>
          <p:nvPr/>
        </p:nvSpPr>
        <p:spPr>
          <a:xfrm>
            <a:off x="9994497" y="3441485"/>
            <a:ext cx="2243542" cy="1200329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‘On’ LED illuminated</a:t>
            </a:r>
          </a:p>
          <a:p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When the Arduino is on, the LED ‘On’ indicator is illuminated.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AE260633-C29D-D146-8F41-3130CD0034DA}"/>
              </a:ext>
            </a:extLst>
          </p:cNvPr>
          <p:cNvSpPr/>
          <p:nvPr/>
        </p:nvSpPr>
        <p:spPr>
          <a:xfrm>
            <a:off x="9173007" y="3369744"/>
            <a:ext cx="834190" cy="240632"/>
          </a:xfrm>
          <a:custGeom>
            <a:avLst/>
            <a:gdLst>
              <a:gd name="connsiteX0" fmla="*/ 0 w 834190"/>
              <a:gd name="connsiteY0" fmla="*/ 0 h 240632"/>
              <a:gd name="connsiteX1" fmla="*/ 368969 w 834190"/>
              <a:gd name="connsiteY1" fmla="*/ 240632 h 240632"/>
              <a:gd name="connsiteX2" fmla="*/ 834190 w 834190"/>
              <a:gd name="connsiteY2" fmla="*/ 240632 h 24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190" h="240632">
                <a:moveTo>
                  <a:pt x="0" y="0"/>
                </a:moveTo>
                <a:lnTo>
                  <a:pt x="368969" y="240632"/>
                </a:lnTo>
                <a:lnTo>
                  <a:pt x="834190" y="240632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81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A730DD2-1BF7-6048-8FCE-B9F2AFF93D7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E9AE4C-5FB9-AF44-9AD5-7DF5180BFBCC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849DEE-1D67-F748-BDD4-C3F0580F4A65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1F869C-2BD8-644F-ACE3-A08C343F1993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34929-66D5-1544-B1F7-F94744E5E5BE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2AC727-CB82-0241-9E37-ACEDA9C81BD4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5F14CE-18BB-6646-B2B8-052EE5F290B8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8824AB-93BA-4A41-9566-E1DFB6AD12C0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D3D924-76EC-D349-900D-2033B358BE9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Arduino_PluggedIn_Off">
            <a:extLst>
              <a:ext uri="{FF2B5EF4-FFF2-40B4-BE49-F238E27FC236}">
                <a16:creationId xmlns:a16="http://schemas.microsoft.com/office/drawing/2014/main" id="{90A233E8-3FA6-DD43-B36E-89E996FA5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19"/>
          <a:stretch/>
        </p:blipFill>
        <p:spPr>
          <a:xfrm>
            <a:off x="4226767" y="565709"/>
            <a:ext cx="6282654" cy="57265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617F5B-8B97-D94F-A3F9-8987B54328AC}"/>
              </a:ext>
            </a:extLst>
          </p:cNvPr>
          <p:cNvSpPr txBox="1"/>
          <p:nvPr/>
        </p:nvSpPr>
        <p:spPr>
          <a:xfrm>
            <a:off x="9679542" y="1432999"/>
            <a:ext cx="2243542" cy="83099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LOW (0V)</a:t>
            </a:r>
          </a:p>
          <a:p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set to 0V via </a:t>
            </a:r>
            <a:r>
              <a:rPr lang="en-US" sz="1200" dirty="0" err="1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digitalWrite</a:t>
            </a:r>
            <a:r>
              <a:rPr lang="en-US" sz="1200" dirty="0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(3, LOW);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161DAE-6B8E-C648-8F56-D010CAFD56F1}"/>
              </a:ext>
            </a:extLst>
          </p:cNvPr>
          <p:cNvCxnSpPr>
            <a:cxnSpLocks/>
          </p:cNvCxnSpPr>
          <p:nvPr/>
        </p:nvCxnSpPr>
        <p:spPr>
          <a:xfrm>
            <a:off x="8937719" y="1627185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235163-EB4C-E440-A2C5-7EE1D578BCAC}"/>
              </a:ext>
            </a:extLst>
          </p:cNvPr>
          <p:cNvGrpSpPr/>
          <p:nvPr/>
        </p:nvGrpSpPr>
        <p:grpSpPr>
          <a:xfrm rot="10800000">
            <a:off x="541025" y="3577546"/>
            <a:ext cx="4447622" cy="2291408"/>
            <a:chOff x="6143236" y="1013007"/>
            <a:chExt cx="4881276" cy="251482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D3CB66-FAB8-7B4E-81F5-F8650DA58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83" b="89946" l="5336" r="97628">
                          <a14:foregroundMark x1="12055" y1="19293" x2="5336" y2="18750"/>
                          <a14:foregroundMark x1="5336" y1="18750" x2="6917" y2="18207"/>
                          <a14:foregroundMark x1="88538" y1="21739" x2="93676" y2="27446"/>
                          <a14:foregroundMark x1="93676" y1="27446" x2="94664" y2="36685"/>
                          <a14:foregroundMark x1="94664" y1="36685" x2="90514" y2="46467"/>
                          <a14:foregroundMark x1="90514" y1="46467" x2="85573" y2="52446"/>
                          <a14:foregroundMark x1="85573" y1="52446" x2="77668" y2="57337"/>
                          <a14:foregroundMark x1="77668" y1="57337" x2="73123" y2="64946"/>
                          <a14:foregroundMark x1="73123" y1="64946" x2="69763" y2="75272"/>
                          <a14:foregroundMark x1="69763" y1="75272" x2="76680" y2="82609"/>
                          <a14:foregroundMark x1="76680" y1="82609" x2="91897" y2="88043"/>
                          <a14:foregroundMark x1="91897" y1="88043" x2="84783" y2="91576"/>
                          <a14:foregroundMark x1="84783" y1="91576" x2="76877" y2="83152"/>
                          <a14:foregroundMark x1="76877" y1="83152" x2="76087" y2="73913"/>
                          <a14:foregroundMark x1="76087" y1="73913" x2="77273" y2="64402"/>
                          <a14:foregroundMark x1="77273" y1="64402" x2="97036" y2="35054"/>
                          <a14:foregroundMark x1="97036" y1="35054" x2="97628" y2="25543"/>
                          <a14:foregroundMark x1="97628" y1="25543" x2="85968" y2="220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43236" y="1013007"/>
              <a:ext cx="2530581" cy="2137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2CBC56F-CE0B-3449-9005-5406690CC4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5758" b="54477" l="54640" r="98426">
                          <a14:foregroundMark x1="65783" y1="32369" x2="95899" y2="44766"/>
                          <a14:foregroundMark x1="95899" y1="44766" x2="91176" y2="54201"/>
                          <a14:foregroundMark x1="91176" y1="54201" x2="74565" y2="49587"/>
                          <a14:foregroundMark x1="74565" y1="49587" x2="69511" y2="44077"/>
                          <a14:foregroundMark x1="69511" y1="44077" x2="68144" y2="34022"/>
                          <a14:foregroundMark x1="68144" y1="34022" x2="75932" y2="27548"/>
                          <a14:foregroundMark x1="75932" y1="27548" x2="82809" y2="27342"/>
                          <a14:foregroundMark x1="82809" y1="27342" x2="88898" y2="27410"/>
                          <a14:foregroundMark x1="88898" y1="27410" x2="95485" y2="31336"/>
                          <a14:foregroundMark x1="95485" y1="31336" x2="94739" y2="43526"/>
                          <a14:foregroundMark x1="94739" y1="43526" x2="87780" y2="49105"/>
                          <a14:foregroundMark x1="87780" y1="49105" x2="81234" y2="47658"/>
                          <a14:foregroundMark x1="81234" y1="47658" x2="84176" y2="31818"/>
                          <a14:foregroundMark x1="84176" y1="31818" x2="90721" y2="35055"/>
                          <a14:foregroundMark x1="90721" y1="35055" x2="84590" y2="42769"/>
                          <a14:foregroundMark x1="84590" y1="42769" x2="73447" y2="47452"/>
                          <a14:foregroundMark x1="73447" y1="47452" x2="67854" y2="44077"/>
                          <a14:foregroundMark x1="67854" y1="44077" x2="66984" y2="33402"/>
                          <a14:foregroundMark x1="66984" y1="33402" x2="61102" y2="32576"/>
                          <a14:foregroundMark x1="61102" y1="32576" x2="59238" y2="42287"/>
                          <a14:foregroundMark x1="59238" y1="42287" x2="59238" y2="52479"/>
                          <a14:foregroundMark x1="77755" y1="35399" x2="95650" y2="28926"/>
                          <a14:foregroundMark x1="95650" y1="28926" x2="96852" y2="50069"/>
                          <a14:foregroundMark x1="96852" y1="50069" x2="90679" y2="55234"/>
                          <a14:foregroundMark x1="90679" y1="55234" x2="75518" y2="54477"/>
                          <a14:foregroundMark x1="75518" y1="54477" x2="74606" y2="53994"/>
                          <a14:foregroundMark x1="89519" y1="27410" x2="95485" y2="27066"/>
                          <a14:foregroundMark x1="95485" y1="27066" x2="97763" y2="35813"/>
                          <a14:foregroundMark x1="97763" y1="35813" x2="98426" y2="45317"/>
                          <a14:foregroundMark x1="98426" y1="45317" x2="98177" y2="47796"/>
                          <a14:foregroundMark x1="93413" y1="54477" x2="97722" y2="50275"/>
                          <a14:foregroundMark x1="81897" y1="33884" x2="87572" y2="36088"/>
                          <a14:foregroundMark x1="82353" y1="35882" x2="82519" y2="41047"/>
                          <a14:foregroundMark x1="83099" y1="35399" x2="84590" y2="37879"/>
                          <a14:foregroundMark x1="58492" y1="26446" x2="58782" y2="38567"/>
                          <a14:foregroundMark x1="58782" y1="38361" x2="55344" y2="38843"/>
                          <a14:foregroundMark x1="57871" y1="41804" x2="54764" y2="42080"/>
                          <a14:foregroundMark x1="71624" y1="27410" x2="65244" y2="30785"/>
                          <a14:foregroundMark x1="65244" y1="30785" x2="64913" y2="43664"/>
                          <a14:foregroundMark x1="64913" y1="43664" x2="68310" y2="51584"/>
                          <a14:foregroundMark x1="68310" y1="51584" x2="72825" y2="51033"/>
                          <a14:foregroundMark x1="58782" y1="41667" x2="55012" y2="41667"/>
                          <a14:foregroundMark x1="59072" y1="41185" x2="55261" y2="41667"/>
                          <a14:foregroundMark x1="55261" y1="41667" x2="54640" y2="42355"/>
                        </a14:backgroundRemoval>
                      </a14:imgEffect>
                    </a14:imgLayer>
                  </a14:imgProps>
                </a:ext>
              </a:extLst>
            </a:blip>
            <a:srcRect l="58134" t="22571" b="42979"/>
            <a:stretch/>
          </p:blipFill>
          <p:spPr>
            <a:xfrm>
              <a:off x="8499857" y="2278240"/>
              <a:ext cx="2524655" cy="1249593"/>
            </a:xfrm>
            <a:prstGeom prst="rect">
              <a:avLst/>
            </a:prstGeom>
          </p:spPr>
        </p:pic>
      </p:grpSp>
      <p:pic>
        <p:nvPicPr>
          <p:cNvPr id="24" name="Arduino_PluggedIn_On">
            <a:extLst>
              <a:ext uri="{FF2B5EF4-FFF2-40B4-BE49-F238E27FC236}">
                <a16:creationId xmlns:a16="http://schemas.microsoft.com/office/drawing/2014/main" id="{D94EE875-773E-0B47-B5A0-9838E763C2B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2850" t="72476"/>
          <a:stretch/>
        </p:blipFill>
        <p:spPr>
          <a:xfrm>
            <a:off x="4503247" y="4716125"/>
            <a:ext cx="6006173" cy="15761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9D694D7-D701-F04A-B263-1C2E8DAFB02A}"/>
              </a:ext>
            </a:extLst>
          </p:cNvPr>
          <p:cNvSpPr txBox="1"/>
          <p:nvPr/>
        </p:nvSpPr>
        <p:spPr>
          <a:xfrm>
            <a:off x="1936081" y="1987748"/>
            <a:ext cx="2243542" cy="646331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Battery plugged in </a:t>
            </a:r>
          </a:p>
          <a:p>
            <a:pPr algn="r"/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The Arduino is on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472DBD-EBA2-7B4C-A434-C6D6C65CFC47}"/>
              </a:ext>
            </a:extLst>
          </p:cNvPr>
          <p:cNvSpPr txBox="1"/>
          <p:nvPr/>
        </p:nvSpPr>
        <p:spPr>
          <a:xfrm>
            <a:off x="9994497" y="3441485"/>
            <a:ext cx="2243542" cy="1200329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‘On’ LED illuminated</a:t>
            </a:r>
          </a:p>
          <a:p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When the Arduino is on, the LED ‘On’ indicator is illuminated.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FD28F70-2146-E143-9934-EA5AEEABEF44}"/>
              </a:ext>
            </a:extLst>
          </p:cNvPr>
          <p:cNvSpPr/>
          <p:nvPr/>
        </p:nvSpPr>
        <p:spPr>
          <a:xfrm>
            <a:off x="9173007" y="3369744"/>
            <a:ext cx="834190" cy="240632"/>
          </a:xfrm>
          <a:custGeom>
            <a:avLst/>
            <a:gdLst>
              <a:gd name="connsiteX0" fmla="*/ 0 w 834190"/>
              <a:gd name="connsiteY0" fmla="*/ 0 h 240632"/>
              <a:gd name="connsiteX1" fmla="*/ 368969 w 834190"/>
              <a:gd name="connsiteY1" fmla="*/ 240632 h 240632"/>
              <a:gd name="connsiteX2" fmla="*/ 834190 w 834190"/>
              <a:gd name="connsiteY2" fmla="*/ 240632 h 24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190" h="240632">
                <a:moveTo>
                  <a:pt x="0" y="0"/>
                </a:moveTo>
                <a:lnTo>
                  <a:pt x="368969" y="240632"/>
                </a:lnTo>
                <a:lnTo>
                  <a:pt x="834190" y="240632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0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Arduino_PluggedIn_On">
            <a:extLst>
              <a:ext uri="{FF2B5EF4-FFF2-40B4-BE49-F238E27FC236}">
                <a16:creationId xmlns:a16="http://schemas.microsoft.com/office/drawing/2014/main" id="{F048079F-391A-AB4D-92FF-18AF6C2CDC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19"/>
          <a:stretch/>
        </p:blipFill>
        <p:spPr>
          <a:xfrm>
            <a:off x="4226767" y="565709"/>
            <a:ext cx="6282654" cy="572658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A730DD2-1BF7-6048-8FCE-B9F2AFF93D7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E9AE4C-5FB9-AF44-9AD5-7DF5180BFBCC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849DEE-1D67-F748-BDD4-C3F0580F4A65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1F869C-2BD8-644F-ACE3-A08C343F1993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34929-66D5-1544-B1F7-F94744E5E5BE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2AC727-CB82-0241-9E37-ACEDA9C81BD4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5F14CE-18BB-6646-B2B8-052EE5F290B8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8824AB-93BA-4A41-9566-E1DFB6AD12C0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D3D924-76EC-D349-900D-2033B358BE9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8FFD93-4E15-3C4D-B973-B4C9A824CFFA}"/>
              </a:ext>
            </a:extLst>
          </p:cNvPr>
          <p:cNvSpPr/>
          <p:nvPr/>
        </p:nvSpPr>
        <p:spPr>
          <a:xfrm>
            <a:off x="6681418" y="788080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7112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85B5CC-DDE1-F548-B51B-A5A8822D55BC}"/>
              </a:ext>
            </a:extLst>
          </p:cNvPr>
          <p:cNvSpPr txBox="1"/>
          <p:nvPr/>
        </p:nvSpPr>
        <p:spPr>
          <a:xfrm>
            <a:off x="9679542" y="1432999"/>
            <a:ext cx="2243542" cy="83099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HIGH (5V)</a:t>
            </a:r>
          </a:p>
          <a:p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set to 5V via </a:t>
            </a:r>
            <a:r>
              <a:rPr lang="en-US" sz="1200" dirty="0" err="1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digitalWrite</a:t>
            </a:r>
            <a:r>
              <a:rPr lang="en-US" sz="1200" dirty="0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(3, HIGH);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A98B6B-A1E6-2946-A25B-641133D1EE46}"/>
              </a:ext>
            </a:extLst>
          </p:cNvPr>
          <p:cNvCxnSpPr>
            <a:cxnSpLocks/>
          </p:cNvCxnSpPr>
          <p:nvPr/>
        </p:nvCxnSpPr>
        <p:spPr>
          <a:xfrm>
            <a:off x="8937719" y="1627185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00848F-DA01-E64A-A204-074D6A67F1E1}"/>
              </a:ext>
            </a:extLst>
          </p:cNvPr>
          <p:cNvGrpSpPr/>
          <p:nvPr/>
        </p:nvGrpSpPr>
        <p:grpSpPr>
          <a:xfrm rot="10800000">
            <a:off x="541025" y="3577546"/>
            <a:ext cx="4447622" cy="2291408"/>
            <a:chOff x="6143236" y="1013007"/>
            <a:chExt cx="4881276" cy="251482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11FFB0-1BEF-244E-9C49-82ED14D10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83" b="89946" l="5336" r="97628">
                          <a14:foregroundMark x1="12055" y1="19293" x2="5336" y2="18750"/>
                          <a14:foregroundMark x1="5336" y1="18750" x2="6917" y2="18207"/>
                          <a14:foregroundMark x1="88538" y1="21739" x2="93676" y2="27446"/>
                          <a14:foregroundMark x1="93676" y1="27446" x2="94664" y2="36685"/>
                          <a14:foregroundMark x1="94664" y1="36685" x2="90514" y2="46467"/>
                          <a14:foregroundMark x1="90514" y1="46467" x2="85573" y2="52446"/>
                          <a14:foregroundMark x1="85573" y1="52446" x2="77668" y2="57337"/>
                          <a14:foregroundMark x1="77668" y1="57337" x2="73123" y2="64946"/>
                          <a14:foregroundMark x1="73123" y1="64946" x2="69763" y2="75272"/>
                          <a14:foregroundMark x1="69763" y1="75272" x2="76680" y2="82609"/>
                          <a14:foregroundMark x1="76680" y1="82609" x2="91897" y2="88043"/>
                          <a14:foregroundMark x1="91897" y1="88043" x2="84783" y2="91576"/>
                          <a14:foregroundMark x1="84783" y1="91576" x2="76877" y2="83152"/>
                          <a14:foregroundMark x1="76877" y1="83152" x2="76087" y2="73913"/>
                          <a14:foregroundMark x1="76087" y1="73913" x2="77273" y2="64402"/>
                          <a14:foregroundMark x1="77273" y1="64402" x2="97036" y2="35054"/>
                          <a14:foregroundMark x1="97036" y1="35054" x2="97628" y2="25543"/>
                          <a14:foregroundMark x1="97628" y1="25543" x2="85968" y2="220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43236" y="1013007"/>
              <a:ext cx="2530581" cy="213742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2CCC6D5-1206-DE47-8435-0EDF6F1F8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5758" b="54477" l="54640" r="98426">
                          <a14:foregroundMark x1="65783" y1="32369" x2="95899" y2="44766"/>
                          <a14:foregroundMark x1="95899" y1="44766" x2="91176" y2="54201"/>
                          <a14:foregroundMark x1="91176" y1="54201" x2="74565" y2="49587"/>
                          <a14:foregroundMark x1="74565" y1="49587" x2="69511" y2="44077"/>
                          <a14:foregroundMark x1="69511" y1="44077" x2="68144" y2="34022"/>
                          <a14:foregroundMark x1="68144" y1="34022" x2="75932" y2="27548"/>
                          <a14:foregroundMark x1="75932" y1="27548" x2="82809" y2="27342"/>
                          <a14:foregroundMark x1="82809" y1="27342" x2="88898" y2="27410"/>
                          <a14:foregroundMark x1="88898" y1="27410" x2="95485" y2="31336"/>
                          <a14:foregroundMark x1="95485" y1="31336" x2="94739" y2="43526"/>
                          <a14:foregroundMark x1="94739" y1="43526" x2="87780" y2="49105"/>
                          <a14:foregroundMark x1="87780" y1="49105" x2="81234" y2="47658"/>
                          <a14:foregroundMark x1="81234" y1="47658" x2="84176" y2="31818"/>
                          <a14:foregroundMark x1="84176" y1="31818" x2="90721" y2="35055"/>
                          <a14:foregroundMark x1="90721" y1="35055" x2="84590" y2="42769"/>
                          <a14:foregroundMark x1="84590" y1="42769" x2="73447" y2="47452"/>
                          <a14:foregroundMark x1="73447" y1="47452" x2="67854" y2="44077"/>
                          <a14:foregroundMark x1="67854" y1="44077" x2="66984" y2="33402"/>
                          <a14:foregroundMark x1="66984" y1="33402" x2="61102" y2="32576"/>
                          <a14:foregroundMark x1="61102" y1="32576" x2="59238" y2="42287"/>
                          <a14:foregroundMark x1="59238" y1="42287" x2="59238" y2="52479"/>
                          <a14:foregroundMark x1="77755" y1="35399" x2="95650" y2="28926"/>
                          <a14:foregroundMark x1="95650" y1="28926" x2="96852" y2="50069"/>
                          <a14:foregroundMark x1="96852" y1="50069" x2="90679" y2="55234"/>
                          <a14:foregroundMark x1="90679" y1="55234" x2="75518" y2="54477"/>
                          <a14:foregroundMark x1="75518" y1="54477" x2="74606" y2="53994"/>
                          <a14:foregroundMark x1="89519" y1="27410" x2="95485" y2="27066"/>
                          <a14:foregroundMark x1="95485" y1="27066" x2="97763" y2="35813"/>
                          <a14:foregroundMark x1="97763" y1="35813" x2="98426" y2="45317"/>
                          <a14:foregroundMark x1="98426" y1="45317" x2="98177" y2="47796"/>
                          <a14:foregroundMark x1="93413" y1="54477" x2="97722" y2="50275"/>
                          <a14:foregroundMark x1="81897" y1="33884" x2="87572" y2="36088"/>
                          <a14:foregroundMark x1="82353" y1="35882" x2="82519" y2="41047"/>
                          <a14:foregroundMark x1="83099" y1="35399" x2="84590" y2="37879"/>
                          <a14:foregroundMark x1="58492" y1="26446" x2="58782" y2="38567"/>
                          <a14:foregroundMark x1="58782" y1="38361" x2="55344" y2="38843"/>
                          <a14:foregroundMark x1="57871" y1="41804" x2="54764" y2="42080"/>
                          <a14:foregroundMark x1="71624" y1="27410" x2="65244" y2="30785"/>
                          <a14:foregroundMark x1="65244" y1="30785" x2="64913" y2="43664"/>
                          <a14:foregroundMark x1="64913" y1="43664" x2="68310" y2="51584"/>
                          <a14:foregroundMark x1="68310" y1="51584" x2="72825" y2="51033"/>
                          <a14:foregroundMark x1="58782" y1="41667" x2="55012" y2="41667"/>
                          <a14:foregroundMark x1="59072" y1="41185" x2="55261" y2="41667"/>
                          <a14:foregroundMark x1="55261" y1="41667" x2="54640" y2="42355"/>
                        </a14:backgroundRemoval>
                      </a14:imgEffect>
                    </a14:imgLayer>
                  </a14:imgProps>
                </a:ext>
              </a:extLst>
            </a:blip>
            <a:srcRect l="58134" t="22571" b="42979"/>
            <a:stretch/>
          </p:blipFill>
          <p:spPr>
            <a:xfrm>
              <a:off x="8499857" y="2278240"/>
              <a:ext cx="2524655" cy="1249593"/>
            </a:xfrm>
            <a:prstGeom prst="rect">
              <a:avLst/>
            </a:prstGeom>
          </p:spPr>
        </p:pic>
      </p:grpSp>
      <p:pic>
        <p:nvPicPr>
          <p:cNvPr id="30" name="Arduino_PluggedIn_On">
            <a:extLst>
              <a:ext uri="{FF2B5EF4-FFF2-40B4-BE49-F238E27FC236}">
                <a16:creationId xmlns:a16="http://schemas.microsoft.com/office/drawing/2014/main" id="{F1FCDBFF-D13F-6D4A-9E5D-44550B7359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50" t="72476"/>
          <a:stretch/>
        </p:blipFill>
        <p:spPr>
          <a:xfrm>
            <a:off x="4503247" y="4716125"/>
            <a:ext cx="6006173" cy="157616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8697071-F902-744B-BC7D-0D6ACB4A1EC6}"/>
              </a:ext>
            </a:extLst>
          </p:cNvPr>
          <p:cNvSpPr txBox="1"/>
          <p:nvPr/>
        </p:nvSpPr>
        <p:spPr>
          <a:xfrm>
            <a:off x="1936081" y="1987748"/>
            <a:ext cx="2243542" cy="646331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Battery plugged in </a:t>
            </a:r>
          </a:p>
          <a:p>
            <a:pPr algn="r"/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The Arduino is on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9B1C2F-D400-7D40-8D64-64C74FF93E55}"/>
              </a:ext>
            </a:extLst>
          </p:cNvPr>
          <p:cNvSpPr txBox="1"/>
          <p:nvPr/>
        </p:nvSpPr>
        <p:spPr>
          <a:xfrm>
            <a:off x="9994497" y="3441485"/>
            <a:ext cx="2243542" cy="1200329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‘On’ LED illuminated</a:t>
            </a:r>
          </a:p>
          <a:p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When the Arduino is on, the LED ‘On’ indicator is illuminated.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B5D1922-5EE5-4F43-A30E-8F70EC70B96A}"/>
              </a:ext>
            </a:extLst>
          </p:cNvPr>
          <p:cNvSpPr/>
          <p:nvPr/>
        </p:nvSpPr>
        <p:spPr>
          <a:xfrm>
            <a:off x="9173007" y="3369744"/>
            <a:ext cx="834190" cy="240632"/>
          </a:xfrm>
          <a:custGeom>
            <a:avLst/>
            <a:gdLst>
              <a:gd name="connsiteX0" fmla="*/ 0 w 834190"/>
              <a:gd name="connsiteY0" fmla="*/ 0 h 240632"/>
              <a:gd name="connsiteX1" fmla="*/ 368969 w 834190"/>
              <a:gd name="connsiteY1" fmla="*/ 240632 h 240632"/>
              <a:gd name="connsiteX2" fmla="*/ 834190 w 834190"/>
              <a:gd name="connsiteY2" fmla="*/ 240632 h 24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190" h="240632">
                <a:moveTo>
                  <a:pt x="0" y="0"/>
                </a:moveTo>
                <a:lnTo>
                  <a:pt x="368969" y="240632"/>
                </a:lnTo>
                <a:lnTo>
                  <a:pt x="834190" y="240632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3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rduino_PluggedIn_Off">
            <a:extLst>
              <a:ext uri="{FF2B5EF4-FFF2-40B4-BE49-F238E27FC236}">
                <a16:creationId xmlns:a16="http://schemas.microsoft.com/office/drawing/2014/main" id="{DB3A53E6-D09D-CF4D-B9EB-FC0C0EDDFA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19"/>
          <a:stretch/>
        </p:blipFill>
        <p:spPr>
          <a:xfrm>
            <a:off x="4226767" y="565709"/>
            <a:ext cx="6282654" cy="57265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82400F-F910-3A41-9B25-8239222CD920}"/>
              </a:ext>
            </a:extLst>
          </p:cNvPr>
          <p:cNvSpPr txBox="1"/>
          <p:nvPr/>
        </p:nvSpPr>
        <p:spPr>
          <a:xfrm>
            <a:off x="9679542" y="1432999"/>
            <a:ext cx="2243542" cy="83099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LOW (0V)</a:t>
            </a:r>
          </a:p>
          <a:p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set to 0V via </a:t>
            </a:r>
            <a:r>
              <a:rPr lang="en-US" sz="1200" dirty="0" err="1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digitalWrite</a:t>
            </a:r>
            <a:r>
              <a:rPr lang="en-US" sz="1200" dirty="0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(3, LOW);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517CB0-2927-1744-AC31-3FF69B6166D7}"/>
              </a:ext>
            </a:extLst>
          </p:cNvPr>
          <p:cNvCxnSpPr>
            <a:cxnSpLocks/>
          </p:cNvCxnSpPr>
          <p:nvPr/>
        </p:nvCxnSpPr>
        <p:spPr>
          <a:xfrm>
            <a:off x="8937719" y="1627185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A8A5BB-0D59-454A-B3AD-F7BEADC2A7D6}"/>
              </a:ext>
            </a:extLst>
          </p:cNvPr>
          <p:cNvGrpSpPr/>
          <p:nvPr/>
        </p:nvGrpSpPr>
        <p:grpSpPr>
          <a:xfrm rot="10800000">
            <a:off x="541025" y="3577546"/>
            <a:ext cx="4447622" cy="2291408"/>
            <a:chOff x="6143236" y="1013007"/>
            <a:chExt cx="4881276" cy="251482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312E160-C30C-0B4B-BAB4-C4CB16A81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83" b="89946" l="5336" r="97628">
                          <a14:foregroundMark x1="12055" y1="19293" x2="5336" y2="18750"/>
                          <a14:foregroundMark x1="5336" y1="18750" x2="6917" y2="18207"/>
                          <a14:foregroundMark x1="88538" y1="21739" x2="93676" y2="27446"/>
                          <a14:foregroundMark x1="93676" y1="27446" x2="94664" y2="36685"/>
                          <a14:foregroundMark x1="94664" y1="36685" x2="90514" y2="46467"/>
                          <a14:foregroundMark x1="90514" y1="46467" x2="85573" y2="52446"/>
                          <a14:foregroundMark x1="85573" y1="52446" x2="77668" y2="57337"/>
                          <a14:foregroundMark x1="77668" y1="57337" x2="73123" y2="64946"/>
                          <a14:foregroundMark x1="73123" y1="64946" x2="69763" y2="75272"/>
                          <a14:foregroundMark x1="69763" y1="75272" x2="76680" y2="82609"/>
                          <a14:foregroundMark x1="76680" y1="82609" x2="91897" y2="88043"/>
                          <a14:foregroundMark x1="91897" y1="88043" x2="84783" y2="91576"/>
                          <a14:foregroundMark x1="84783" y1="91576" x2="76877" y2="83152"/>
                          <a14:foregroundMark x1="76877" y1="83152" x2="76087" y2="73913"/>
                          <a14:foregroundMark x1="76087" y1="73913" x2="77273" y2="64402"/>
                          <a14:foregroundMark x1="77273" y1="64402" x2="97036" y2="35054"/>
                          <a14:foregroundMark x1="97036" y1="35054" x2="97628" y2="25543"/>
                          <a14:foregroundMark x1="97628" y1="25543" x2="85968" y2="220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43236" y="1013007"/>
              <a:ext cx="2530581" cy="2137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94678FE-13CC-A243-8F1B-B51E23434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5758" b="54477" l="54640" r="98426">
                          <a14:foregroundMark x1="65783" y1="32369" x2="95899" y2="44766"/>
                          <a14:foregroundMark x1="95899" y1="44766" x2="91176" y2="54201"/>
                          <a14:foregroundMark x1="91176" y1="54201" x2="74565" y2="49587"/>
                          <a14:foregroundMark x1="74565" y1="49587" x2="69511" y2="44077"/>
                          <a14:foregroundMark x1="69511" y1="44077" x2="68144" y2="34022"/>
                          <a14:foregroundMark x1="68144" y1="34022" x2="75932" y2="27548"/>
                          <a14:foregroundMark x1="75932" y1="27548" x2="82809" y2="27342"/>
                          <a14:foregroundMark x1="82809" y1="27342" x2="88898" y2="27410"/>
                          <a14:foregroundMark x1="88898" y1="27410" x2="95485" y2="31336"/>
                          <a14:foregroundMark x1="95485" y1="31336" x2="94739" y2="43526"/>
                          <a14:foregroundMark x1="94739" y1="43526" x2="87780" y2="49105"/>
                          <a14:foregroundMark x1="87780" y1="49105" x2="81234" y2="47658"/>
                          <a14:foregroundMark x1="81234" y1="47658" x2="84176" y2="31818"/>
                          <a14:foregroundMark x1="84176" y1="31818" x2="90721" y2="35055"/>
                          <a14:foregroundMark x1="90721" y1="35055" x2="84590" y2="42769"/>
                          <a14:foregroundMark x1="84590" y1="42769" x2="73447" y2="47452"/>
                          <a14:foregroundMark x1="73447" y1="47452" x2="67854" y2="44077"/>
                          <a14:foregroundMark x1="67854" y1="44077" x2="66984" y2="33402"/>
                          <a14:foregroundMark x1="66984" y1="33402" x2="61102" y2="32576"/>
                          <a14:foregroundMark x1="61102" y1="32576" x2="59238" y2="42287"/>
                          <a14:foregroundMark x1="59238" y1="42287" x2="59238" y2="52479"/>
                          <a14:foregroundMark x1="77755" y1="35399" x2="95650" y2="28926"/>
                          <a14:foregroundMark x1="95650" y1="28926" x2="96852" y2="50069"/>
                          <a14:foregroundMark x1="96852" y1="50069" x2="90679" y2="55234"/>
                          <a14:foregroundMark x1="90679" y1="55234" x2="75518" y2="54477"/>
                          <a14:foregroundMark x1="75518" y1="54477" x2="74606" y2="53994"/>
                          <a14:foregroundMark x1="89519" y1="27410" x2="95485" y2="27066"/>
                          <a14:foregroundMark x1="95485" y1="27066" x2="97763" y2="35813"/>
                          <a14:foregroundMark x1="97763" y1="35813" x2="98426" y2="45317"/>
                          <a14:foregroundMark x1="98426" y1="45317" x2="98177" y2="47796"/>
                          <a14:foregroundMark x1="93413" y1="54477" x2="97722" y2="50275"/>
                          <a14:foregroundMark x1="81897" y1="33884" x2="87572" y2="36088"/>
                          <a14:foregroundMark x1="82353" y1="35882" x2="82519" y2="41047"/>
                          <a14:foregroundMark x1="83099" y1="35399" x2="84590" y2="37879"/>
                          <a14:foregroundMark x1="58492" y1="26446" x2="58782" y2="38567"/>
                          <a14:foregroundMark x1="58782" y1="38361" x2="55344" y2="38843"/>
                          <a14:foregroundMark x1="57871" y1="41804" x2="54764" y2="42080"/>
                          <a14:foregroundMark x1="71624" y1="27410" x2="65244" y2="30785"/>
                          <a14:foregroundMark x1="65244" y1="30785" x2="64913" y2="43664"/>
                          <a14:foregroundMark x1="64913" y1="43664" x2="68310" y2="51584"/>
                          <a14:foregroundMark x1="68310" y1="51584" x2="72825" y2="51033"/>
                          <a14:foregroundMark x1="58782" y1="41667" x2="55012" y2="41667"/>
                          <a14:foregroundMark x1="59072" y1="41185" x2="55261" y2="41667"/>
                          <a14:foregroundMark x1="55261" y1="41667" x2="54640" y2="42355"/>
                        </a14:backgroundRemoval>
                      </a14:imgEffect>
                    </a14:imgLayer>
                  </a14:imgProps>
                </a:ext>
              </a:extLst>
            </a:blip>
            <a:srcRect l="58134" t="22571" b="42979"/>
            <a:stretch/>
          </p:blipFill>
          <p:spPr>
            <a:xfrm>
              <a:off x="8499857" y="2278240"/>
              <a:ext cx="2524655" cy="1249593"/>
            </a:xfrm>
            <a:prstGeom prst="rect">
              <a:avLst/>
            </a:prstGeom>
          </p:spPr>
        </p:pic>
      </p:grpSp>
      <p:pic>
        <p:nvPicPr>
          <p:cNvPr id="24" name="Arduino_PluggedIn_On">
            <a:extLst>
              <a:ext uri="{FF2B5EF4-FFF2-40B4-BE49-F238E27FC236}">
                <a16:creationId xmlns:a16="http://schemas.microsoft.com/office/drawing/2014/main" id="{F1F98077-464F-5841-87E6-F328B4B32D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2850" t="72476"/>
          <a:stretch/>
        </p:blipFill>
        <p:spPr>
          <a:xfrm>
            <a:off x="4503247" y="4716125"/>
            <a:ext cx="6006173" cy="15761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584859-FEC9-4A47-A77C-D425897B9563}"/>
              </a:ext>
            </a:extLst>
          </p:cNvPr>
          <p:cNvSpPr txBox="1"/>
          <p:nvPr/>
        </p:nvSpPr>
        <p:spPr>
          <a:xfrm>
            <a:off x="1936081" y="1987748"/>
            <a:ext cx="2243542" cy="646331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Battery plugged in </a:t>
            </a:r>
          </a:p>
          <a:p>
            <a:pPr algn="r"/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The Arduino is on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6061ED-2B55-F74B-953C-36503D63B177}"/>
              </a:ext>
            </a:extLst>
          </p:cNvPr>
          <p:cNvSpPr txBox="1"/>
          <p:nvPr/>
        </p:nvSpPr>
        <p:spPr>
          <a:xfrm>
            <a:off x="9994497" y="3441485"/>
            <a:ext cx="2243542" cy="1200329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‘On’ LED illuminated</a:t>
            </a:r>
          </a:p>
          <a:p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When the Arduino is on, the LED ‘On’ indicator is illuminated.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3400BE15-B275-A84E-AE11-F332B7785DA5}"/>
              </a:ext>
            </a:extLst>
          </p:cNvPr>
          <p:cNvSpPr/>
          <p:nvPr/>
        </p:nvSpPr>
        <p:spPr>
          <a:xfrm>
            <a:off x="9173007" y="3369744"/>
            <a:ext cx="834190" cy="240632"/>
          </a:xfrm>
          <a:custGeom>
            <a:avLst/>
            <a:gdLst>
              <a:gd name="connsiteX0" fmla="*/ 0 w 834190"/>
              <a:gd name="connsiteY0" fmla="*/ 0 h 240632"/>
              <a:gd name="connsiteX1" fmla="*/ 368969 w 834190"/>
              <a:gd name="connsiteY1" fmla="*/ 240632 h 240632"/>
              <a:gd name="connsiteX2" fmla="*/ 834190 w 834190"/>
              <a:gd name="connsiteY2" fmla="*/ 240632 h 24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190" h="240632">
                <a:moveTo>
                  <a:pt x="0" y="0"/>
                </a:moveTo>
                <a:lnTo>
                  <a:pt x="368969" y="240632"/>
                </a:lnTo>
                <a:lnTo>
                  <a:pt x="834190" y="240632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5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rduino_PluggedIn_Off">
            <a:extLst>
              <a:ext uri="{FF2B5EF4-FFF2-40B4-BE49-F238E27FC236}">
                <a16:creationId xmlns:a16="http://schemas.microsoft.com/office/drawing/2014/main" id="{0514013D-5DA0-5F45-B15A-DB7E65C80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709"/>
            <a:ext cx="10509421" cy="57265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F05A57-A5DD-C849-B6E7-0642C5552BA0}"/>
              </a:ext>
            </a:extLst>
          </p:cNvPr>
          <p:cNvSpPr txBox="1"/>
          <p:nvPr/>
        </p:nvSpPr>
        <p:spPr>
          <a:xfrm>
            <a:off x="7692247" y="306781"/>
            <a:ext cx="2657787" cy="923330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LED Anode Towards Pin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Connect the LED anode (long leg) towards Pin 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1DE677-73B2-6440-AEDF-245774636FCD}"/>
              </a:ext>
            </a:extLst>
          </p:cNvPr>
          <p:cNvCxnSpPr>
            <a:cxnSpLocks/>
          </p:cNvCxnSpPr>
          <p:nvPr/>
        </p:nvCxnSpPr>
        <p:spPr>
          <a:xfrm flipV="1">
            <a:off x="6943171" y="565709"/>
            <a:ext cx="749076" cy="673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F3BBBD4-02F7-1D44-A1B7-A5CA0A0D7903}"/>
              </a:ext>
            </a:extLst>
          </p:cNvPr>
          <p:cNvSpPr/>
          <p:nvPr/>
        </p:nvSpPr>
        <p:spPr>
          <a:xfrm>
            <a:off x="7552650" y="1648742"/>
            <a:ext cx="522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220Ω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F4C54B-37B8-DA48-97DD-2308C64C66FD}"/>
              </a:ext>
            </a:extLst>
          </p:cNvPr>
          <p:cNvCxnSpPr>
            <a:cxnSpLocks/>
          </p:cNvCxnSpPr>
          <p:nvPr/>
        </p:nvCxnSpPr>
        <p:spPr>
          <a:xfrm>
            <a:off x="5943600" y="1008643"/>
            <a:ext cx="55815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AC1CE5-FD6B-CD47-BAF4-B765C028C090}"/>
              </a:ext>
            </a:extLst>
          </p:cNvPr>
          <p:cNvSpPr txBox="1"/>
          <p:nvPr/>
        </p:nvSpPr>
        <p:spPr>
          <a:xfrm>
            <a:off x="2845839" y="849499"/>
            <a:ext cx="3116424" cy="923330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LED Cathode to GND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Segoe Condensed" panose="020B0606040200020203" pitchFamily="34" charset="0"/>
                <a:cs typeface="Courier New" panose="02070309020205020404" pitchFamily="49" charset="0"/>
              </a:rPr>
              <a:t>Connect the LED cathode (short leg or flat side of LED casing) to GND.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445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tIns="45720" bIns="45720" rtlCol="0">
        <a:spAutoFit/>
      </a:bodyPr>
      <a:lstStyle>
        <a:defPPr>
          <a:defRPr sz="24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237</Words>
  <Application>Microsoft Macintosh PowerPoint</Application>
  <PresentationFormat>Widescreen</PresentationFormat>
  <Paragraphs>37</Paragraphs>
  <Slides>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Bebas Neue</vt:lpstr>
      <vt:lpstr>Calibri</vt:lpstr>
      <vt:lpstr>Calibri Light</vt:lpstr>
      <vt:lpstr>Courier New</vt:lpstr>
      <vt:lpstr>Museo Sans 100</vt:lpstr>
      <vt:lpstr>Museo Slab 100</vt:lpstr>
      <vt:lpstr>Museo Slab 1000</vt:lpstr>
      <vt:lpstr>Segoe Condensed</vt:lpstr>
      <vt:lpstr>Segoe UI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8</cp:revision>
  <dcterms:created xsi:type="dcterms:W3CDTF">2020-03-18T23:47:20Z</dcterms:created>
  <dcterms:modified xsi:type="dcterms:W3CDTF">2020-03-20T19:05:59Z</dcterms:modified>
</cp:coreProperties>
</file>