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382" r:id="rId2"/>
    <p:sldId id="3383" r:id="rId3"/>
    <p:sldId id="3384" r:id="rId4"/>
    <p:sldId id="3385" r:id="rId5"/>
    <p:sldId id="3386" r:id="rId6"/>
    <p:sldId id="33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31C3-E0F2-6844-86C8-9DA1F1714CE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C808-963E-C043-9DB0-B698279A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3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4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86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7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1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6451D8-9C92-EA4F-A688-5E2A5B4B6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1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67474"/>
            <a:ext cx="6324599" cy="708436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useo Slab 1000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66350"/>
            <a:ext cx="6324600" cy="50630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useo Slab 100" panose="020000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9373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2541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9A51-7E4C-4B6A-BA60-7E15FBE1349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2392-448B-4888-B6FA-CF18AD1B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rduino_Unplugged">
            <a:extLst>
              <a:ext uri="{FF2B5EF4-FFF2-40B4-BE49-F238E27FC236}">
                <a16:creationId xmlns:a16="http://schemas.microsoft.com/office/drawing/2014/main" id="{ECC39ABE-0DE1-914B-9F58-10C514C7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5E3C7-2270-854A-99CA-F07C0B317603}"/>
              </a:ext>
            </a:extLst>
          </p:cNvPr>
          <p:cNvSpPr txBox="1"/>
          <p:nvPr/>
        </p:nvSpPr>
        <p:spPr>
          <a:xfrm>
            <a:off x="1936081" y="1987748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Unplugged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off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rduino_PluggedIn_Off">
            <a:extLst>
              <a:ext uri="{FF2B5EF4-FFF2-40B4-BE49-F238E27FC236}">
                <a16:creationId xmlns:a16="http://schemas.microsoft.com/office/drawing/2014/main" id="{90A233E8-3FA6-DD43-B36E-89E996FA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617F5B-8B97-D94F-A3F9-8987B54328AC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LOW (0V)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0V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LOW);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61DAE-6B8E-C648-8F56-D010CAFD56F1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0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pic>
        <p:nvPicPr>
          <p:cNvPr id="6" name="Arduino_PluggedIn_On">
            <a:extLst>
              <a:ext uri="{FF2B5EF4-FFF2-40B4-BE49-F238E27FC236}">
                <a16:creationId xmlns:a16="http://schemas.microsoft.com/office/drawing/2014/main" id="{BB47DA2B-79E6-6740-997B-B1076E15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FFD93-4E15-3C4D-B973-B4C9A824CFFA}"/>
              </a:ext>
            </a:extLst>
          </p:cNvPr>
          <p:cNvSpPr/>
          <p:nvPr/>
        </p:nvSpPr>
        <p:spPr>
          <a:xfrm>
            <a:off x="6681418" y="788080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5B5CC-DDE1-F548-B51B-A5A8822D55BC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HIGH (5V)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5V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HIGH);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A98B6B-A1E6-2946-A25B-641133D1EE46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023 L -1.45833E-6 -0.05578 L -0.00325 -0.075 L -0.01159 -0.08055 L -0.02161 -0.08426 L -0.14935 -0.08588 L -0.16146 -0.09004 C -0.16224 -0.09537 -0.16315 -0.10069 -0.1638 -0.10625 L -0.1638 -0.13055 L -0.1638 -0.13472 L -0.16758 -0.14004 C -0.16797 -0.14652 -0.1681 -0.15301 -0.16849 -0.15949 L -0.17682 -0.1618 C -0.17773 -0.16157 -0.17838 -0.16111 -0.1793 -0.16088 C -0.17943 -0.10393 -0.17982 -0.04745 -0.17982 0.00973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A730DD2-1BF7-6048-8FCE-B9F2AFF93D7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E9AE4C-5FB9-AF44-9AD5-7DF5180BFBCC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849DEE-1D67-F748-BDD4-C3F0580F4A65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1F869C-2BD8-644F-ACE3-A08C343F1993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34929-66D5-1544-B1F7-F94744E5E5BE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2AC727-CB82-0241-9E37-ACEDA9C81BD4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F14CE-18BB-6646-B2B8-052EE5F290B8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8824AB-93BA-4A41-9566-E1DFB6AD12C0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D3D924-76EC-D349-900D-2033B358BE9A}"/>
              </a:ext>
            </a:extLst>
          </p:cNvPr>
          <p:cNvSpPr/>
          <p:nvPr/>
        </p:nvSpPr>
        <p:spPr>
          <a:xfrm>
            <a:off x="8799963" y="2138433"/>
            <a:ext cx="103031" cy="1030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rduino_PluggedIn_Off">
            <a:extLst>
              <a:ext uri="{FF2B5EF4-FFF2-40B4-BE49-F238E27FC236}">
                <a16:creationId xmlns:a16="http://schemas.microsoft.com/office/drawing/2014/main" id="{90A233E8-3FA6-DD43-B36E-89E996FA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82400F-F910-3A41-9B25-8239222CD920}"/>
              </a:ext>
            </a:extLst>
          </p:cNvPr>
          <p:cNvSpPr txBox="1"/>
          <p:nvPr/>
        </p:nvSpPr>
        <p:spPr>
          <a:xfrm>
            <a:off x="9679542" y="1432999"/>
            <a:ext cx="2243542" cy="830997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LOW (0V)</a:t>
            </a:r>
          </a:p>
          <a:p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Pin 3 is set to 0V via </a:t>
            </a:r>
            <a:r>
              <a:rPr lang="en-US" sz="1200" dirty="0" err="1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ea typeface="DejaVu Sans Mono Book" panose="020B0609030804020204" pitchFamily="49" charset="0"/>
                <a:cs typeface="Courier New" panose="02070309020205020404" pitchFamily="49" charset="0"/>
              </a:rPr>
              <a:t>(3, LOW);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17CB0-2927-1744-AC31-3FF69B6166D7}"/>
              </a:ext>
            </a:extLst>
          </p:cNvPr>
          <p:cNvCxnSpPr>
            <a:cxnSpLocks/>
          </p:cNvCxnSpPr>
          <p:nvPr/>
        </p:nvCxnSpPr>
        <p:spPr>
          <a:xfrm>
            <a:off x="8937719" y="1627185"/>
            <a:ext cx="677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rduino_PluggedIn_Off">
            <a:extLst>
              <a:ext uri="{FF2B5EF4-FFF2-40B4-BE49-F238E27FC236}">
                <a16:creationId xmlns:a16="http://schemas.microsoft.com/office/drawing/2014/main" id="{0514013D-5DA0-5F45-B15A-DB7E65C8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09"/>
            <a:ext cx="10509421" cy="5726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F05A57-A5DD-C849-B6E7-0642C5552BA0}"/>
              </a:ext>
            </a:extLst>
          </p:cNvPr>
          <p:cNvSpPr txBox="1"/>
          <p:nvPr/>
        </p:nvSpPr>
        <p:spPr>
          <a:xfrm>
            <a:off x="7692247" y="306781"/>
            <a:ext cx="2657787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LED Anode Towards Pin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Connect the LED anode (long leg) towards Pin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1DE677-73B2-6440-AEDF-245774636FCD}"/>
              </a:ext>
            </a:extLst>
          </p:cNvPr>
          <p:cNvCxnSpPr>
            <a:cxnSpLocks/>
          </p:cNvCxnSpPr>
          <p:nvPr/>
        </p:nvCxnSpPr>
        <p:spPr>
          <a:xfrm flipV="1">
            <a:off x="6943171" y="565709"/>
            <a:ext cx="749076" cy="67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BBBD4-02F7-1D44-A1B7-A5CA0A0D7903}"/>
              </a:ext>
            </a:extLst>
          </p:cNvPr>
          <p:cNvSpPr/>
          <p:nvPr/>
        </p:nvSpPr>
        <p:spPr>
          <a:xfrm>
            <a:off x="7552650" y="164874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220Ω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4C54B-37B8-DA48-97DD-2308C64C66FD}"/>
              </a:ext>
            </a:extLst>
          </p:cNvPr>
          <p:cNvCxnSpPr>
            <a:cxnSpLocks/>
          </p:cNvCxnSpPr>
          <p:nvPr/>
        </p:nvCxnSpPr>
        <p:spPr>
          <a:xfrm>
            <a:off x="5943600" y="1008643"/>
            <a:ext cx="5581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AC1CE5-FD6B-CD47-BAF4-B765C028C090}"/>
              </a:ext>
            </a:extLst>
          </p:cNvPr>
          <p:cNvSpPr txBox="1"/>
          <p:nvPr/>
        </p:nvSpPr>
        <p:spPr>
          <a:xfrm>
            <a:off x="2845839" y="849499"/>
            <a:ext cx="3116424" cy="92333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Segoe UI Light" panose="020B0502040204020203" pitchFamily="34" charset="0"/>
              </a:rPr>
              <a:t>LED Cathode to GND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Condensed" panose="020B0606040200020203" pitchFamily="34" charset="0"/>
                <a:cs typeface="Courier New" panose="02070309020205020404" pitchFamily="49" charset="0"/>
              </a:rPr>
              <a:t>Connect the LED cathode (short leg or flat side of LED casing) to GND.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445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45720" bIns="45720" rtlCol="0">
        <a:spAutoFit/>
      </a:bodyPr>
      <a:lstStyle>
        <a:defPPr>
          <a:defRPr sz="24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129</Words>
  <Application>Microsoft Macintosh PowerPoint</Application>
  <PresentationFormat>Widescreen</PresentationFormat>
  <Paragraphs>21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Courier New</vt:lpstr>
      <vt:lpstr>Museo Sans 100</vt:lpstr>
      <vt:lpstr>Museo Slab 100</vt:lpstr>
      <vt:lpstr>Museo Slab 1000</vt:lpstr>
      <vt:lpstr>Segoe Condensed</vt:lpstr>
      <vt:lpstr>Segoe UI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4</cp:revision>
  <dcterms:created xsi:type="dcterms:W3CDTF">2020-03-18T23:47:20Z</dcterms:created>
  <dcterms:modified xsi:type="dcterms:W3CDTF">2020-03-20T15:17:55Z</dcterms:modified>
</cp:coreProperties>
</file>