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73" d="100"/>
          <a:sy n="173" d="100"/>
        </p:scale>
        <p:origin x="-392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FE5E-C5F2-E746-93DC-D9F1AA4C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7943-7910-6444-A65E-A8B891AB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9487-2BA8-0C42-BA18-38ADED1A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A02-7BCF-844B-AC52-8F45B864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6E6F-F460-3B4E-8F93-8EEE1ECE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0945-A9A8-8D43-BD22-B0D19832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ADB-EE1E-B946-986F-07339D49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5B65-551B-DA4F-80C5-A70BE365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DF1B-B79E-CE4B-8B49-5D3BB462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7184-5889-BC43-8E5C-AD628B4A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35B9B-6DEB-904A-AC80-BD9A8979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B68C-4AEE-934A-AE0A-52094598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392B-5BC9-1742-8D31-AD6A8193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783B-4A56-2748-BC45-E63430A2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CA90-5C1F-394C-8819-3C9FE94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5EF-EE25-0C4D-B7B6-2F5AEE75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70E5-6AE2-DF44-9AA4-32B6C4CA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6C42-910B-0549-8D35-903C6119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BD3D-9B66-4C43-AD5C-CA63327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FBEA-3D52-864E-8DF6-CE9196D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6256-DB52-DE42-9E04-4D0D37FA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4BB1-3D72-2F45-8DE9-5C848783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1EC6-6B6B-4540-9257-08079853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6134-F50A-1B40-80D6-7C7C507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D4FE-F881-5F48-8A4F-ED4D6BB3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772D-BECB-1546-A7A5-73372C01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BE3-D13B-A443-B2FE-6B9089BBC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E233-9007-DA47-B9D1-75DD350C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AD72-3096-BB43-8B8A-9507A68D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FF43-9404-7848-B842-869BD00B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D800-F148-C042-A8D1-AC332953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FF4C-F57B-284A-B208-4A7C0C6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4105-98E8-D344-9093-A66C6AC8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4756-AE9C-0444-BA30-11902A03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CFF1B-2549-D244-BBA2-79CF8DE1A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BA4A2-7180-B84E-9F8F-2B88DFA71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D3472-45E0-FA43-BD0D-0DC813F5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3EF7D-C731-4A4B-A2B8-62696F45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A7808-F293-224F-9324-3216CE6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D1E9-350E-5E4A-B017-20C0690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4BD57-8B0D-954E-BE91-78E3F8AE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2307A-C952-B14F-B2EC-C3D1DB9E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84682-F6DF-FF4E-99C5-3A8DFAD6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4CF51-7BD1-6E40-9E26-900BCA42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FB666-AB3F-614B-8E13-4185457A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7AA2-C250-2747-B5D0-75FB8679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2F1-DF74-BF42-8FEE-C92676EB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4A7-7148-394F-889A-49AAEB54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C64D-1348-B04B-A1DB-E45BD9E9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2C97-D621-3A4A-B60E-14B776C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512AA-2E19-AE45-A660-F8932D6E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0911-00BC-3D47-9E73-2F6C122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89FC-EA29-2545-8C8C-39F2D6AC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E93E5-B457-0149-96EA-5073450E1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19B61-95FF-F243-B19B-2141AD3F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AE71-1745-3F4B-9669-43C8F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B5DD-E405-3841-BA02-D95CF3A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AD7C-7DF1-3741-90B4-4C0755DE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6D103-F07E-364E-B238-2C1EE73F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B31F-7CA3-AF46-BBBF-D9229D40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0EEB-9350-0842-83BE-87149510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5C68-027B-2C46-AA3C-BCB101CD829B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2BD2-4757-6E41-A0A5-A1BF1DD88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3345-2C98-5649-AF07-3E0535A5E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6FFD-B588-8B4D-B115-ED81C3E4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rduino_LEDFade_Pin3-Trimmed" descr="Arduino_LEDFade_Pin3-Trimmed">
            <a:hlinkClick r:id="" action="ppaction://media"/>
            <a:extLst>
              <a:ext uri="{FF2B5EF4-FFF2-40B4-BE49-F238E27FC236}">
                <a16:creationId xmlns:a16="http://schemas.microsoft.com/office/drawing/2014/main" id="{BD00FB0B-4459-5D4A-AFA4-462BB8F548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b="3848"/>
          <a:stretch/>
        </p:blipFill>
        <p:spPr>
          <a:xfrm>
            <a:off x="3175" y="508000"/>
            <a:ext cx="12192000" cy="56172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01EC44-5512-9445-91AB-2581222CEA95}"/>
              </a:ext>
            </a:extLst>
          </p:cNvPr>
          <p:cNvSpPr/>
          <p:nvPr/>
        </p:nvSpPr>
        <p:spPr>
          <a:xfrm>
            <a:off x="5774392" y="1355893"/>
            <a:ext cx="80718" cy="80718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91"/>
                            </p:stCondLst>
                            <p:childTnLst>
                              <p:par>
                                <p:cTn id="1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0</Words>
  <Application>Microsoft Macintosh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7</cp:revision>
  <dcterms:created xsi:type="dcterms:W3CDTF">2020-03-20T19:05:37Z</dcterms:created>
  <dcterms:modified xsi:type="dcterms:W3CDTF">2020-03-23T13:57:05Z</dcterms:modified>
</cp:coreProperties>
</file>