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1212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62491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588" y="320217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EF10-7B32-A941-8400-4D085B56A50E}"/>
              </a:ext>
            </a:extLst>
          </p:cNvPr>
          <p:cNvSpPr/>
          <p:nvPr/>
        </p:nvSpPr>
        <p:spPr>
          <a:xfrm>
            <a:off x="4684549" y="192826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97C467-4847-D74E-A432-D734A8EA82CA}"/>
              </a:ext>
            </a:extLst>
          </p:cNvPr>
          <p:cNvGrpSpPr/>
          <p:nvPr/>
        </p:nvGrpSpPr>
        <p:grpSpPr>
          <a:xfrm>
            <a:off x="6490656" y="1182726"/>
            <a:ext cx="5097681" cy="1110071"/>
            <a:chOff x="5844369" y="1011965"/>
            <a:chExt cx="5097681" cy="11100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EB9EB1B-1285-E140-B2C8-DFA67111D218}"/>
                    </a:ext>
                  </a:extLst>
                </p:cNvPr>
                <p:cNvSpPr txBox="1"/>
                <p:nvPr/>
              </p:nvSpPr>
              <p:spPr>
                <a:xfrm>
                  <a:off x="5953120" y="1597212"/>
                  <a:ext cx="4988930" cy="52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= 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 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1.3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220 </m:t>
                          </m:r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=0.006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EB9EB1B-1285-E140-B2C8-DFA67111D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3120" y="1597212"/>
                  <a:ext cx="4988930" cy="524824"/>
                </a:xfrm>
                <a:prstGeom prst="rect">
                  <a:avLst/>
                </a:prstGeom>
                <a:blipFill>
                  <a:blip r:embed="rId4"/>
                  <a:stretch>
                    <a:fillRect l="-2036" r="-509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7C2523-20F7-904C-AC0B-642FC33E8273}"/>
                </a:ext>
              </a:extLst>
            </p:cNvPr>
            <p:cNvSpPr txBox="1"/>
            <p:nvPr/>
          </p:nvSpPr>
          <p:spPr>
            <a:xfrm>
              <a:off x="5844369" y="1011965"/>
              <a:ext cx="4214813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Condensed" panose="020B0606040200020203" pitchFamily="34" charset="0"/>
                  <a:ea typeface="+mn-ea"/>
                  <a:cs typeface="Segoe UI Light" panose="020B0502040204020203" pitchFamily="34" charset="0"/>
                </a:rPr>
                <a:t>Current through LED circuit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9CDA0-3013-B244-B47D-6BD6069F795F}"/>
              </a:ext>
            </a:extLst>
          </p:cNvPr>
          <p:cNvCxnSpPr>
            <a:cxnSpLocks/>
          </p:cNvCxnSpPr>
          <p:nvPr/>
        </p:nvCxnSpPr>
        <p:spPr>
          <a:xfrm>
            <a:off x="4684549" y="2366930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2BE35-E58D-6C4B-9F79-8761130A9493}"/>
              </a:ext>
            </a:extLst>
          </p:cNvPr>
          <p:cNvCxnSpPr>
            <a:cxnSpLocks/>
          </p:cNvCxnSpPr>
          <p:nvPr/>
        </p:nvCxnSpPr>
        <p:spPr>
          <a:xfrm>
            <a:off x="3757807" y="192826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60C978-1868-C94F-959A-90B9D7EB0CEB}"/>
                  </a:ext>
                </a:extLst>
              </p:cNvPr>
              <p:cNvSpPr txBox="1"/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60C978-1868-C94F-959A-90B9D7EB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2236041"/>
                <a:ext cx="827855" cy="215444"/>
              </a:xfrm>
              <a:prstGeom prst="rect">
                <a:avLst/>
              </a:prstGeom>
              <a:blipFill>
                <a:blip r:embed="rId5"/>
                <a:stretch>
                  <a:fillRect l="-3030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ABCE6E-8509-924B-8A2C-2D65314A3732}"/>
                  </a:ext>
                </a:extLst>
              </p:cNvPr>
              <p:cNvSpPr txBox="1"/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ABCE6E-8509-924B-8A2C-2D65314A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blipFill>
                <a:blip r:embed="rId6"/>
                <a:stretch>
                  <a:fillRect l="-3571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6E14D4-15B8-0146-937E-463513592CB5}"/>
                  </a:ext>
                </a:extLst>
              </p:cNvPr>
              <p:cNvSpPr txBox="1"/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6E14D4-15B8-0146-937E-463513592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blipFill>
                <a:blip r:embed="rId7"/>
                <a:stretch>
                  <a:fillRect l="-3509" r="-175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67AAF-4FD0-1B4B-B1E5-89F055308F36}"/>
              </a:ext>
            </a:extLst>
          </p:cNvPr>
          <p:cNvCxnSpPr>
            <a:cxnSpLocks/>
          </p:cNvCxnSpPr>
          <p:nvPr/>
        </p:nvCxnSpPr>
        <p:spPr>
          <a:xfrm>
            <a:off x="4633033" y="165032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2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Cambria Math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2020-03-18T14:49:31Z</dcterms:created>
  <dcterms:modified xsi:type="dcterms:W3CDTF">2020-03-18T16:07:14Z</dcterms:modified>
</cp:coreProperties>
</file>