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67474"/>
            <a:ext cx="6324599" cy="708436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useo Slab 10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6350"/>
            <a:ext cx="6324600" cy="50630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useo Slab 100" panose="020000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33380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9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4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74668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1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FFA45A-9964-034A-BBC3-D0C1F4C9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11" y="907709"/>
            <a:ext cx="7967522" cy="504748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78D3B64-2BC7-4046-A627-7809832B49BB}"/>
              </a:ext>
            </a:extLst>
          </p:cNvPr>
          <p:cNvSpPr/>
          <p:nvPr/>
        </p:nvSpPr>
        <p:spPr>
          <a:xfrm>
            <a:off x="3966352" y="106474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D09C59-5E91-E445-8860-954313A91C92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FDB50-7528-CE46-A8ED-D362827E3CEF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64349E-18A8-FF4E-9943-32410512BCFB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3FF23-3204-DE4C-8469-C225581FA260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B4B857-9BE7-2A49-A9A0-830F0199F2B1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45C98A-EE59-E245-A3BD-91D4E87A3009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34A50-B2A5-664D-9293-A082955D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56" y="902803"/>
            <a:ext cx="7959777" cy="504258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F4E7D63-9271-974C-9F13-79A0F9C92B58}"/>
              </a:ext>
            </a:extLst>
          </p:cNvPr>
          <p:cNvGrpSpPr/>
          <p:nvPr/>
        </p:nvGrpSpPr>
        <p:grpSpPr>
          <a:xfrm>
            <a:off x="6709035" y="912616"/>
            <a:ext cx="5258058" cy="2476754"/>
            <a:chOff x="6037688" y="912616"/>
            <a:chExt cx="5258058" cy="24767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6EED1FE-6114-884A-B010-960C19724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758" b="54477" l="54640" r="98426">
                          <a14:foregroundMark x1="65783" y1="32369" x2="95899" y2="44766"/>
                          <a14:foregroundMark x1="95899" y1="44766" x2="91176" y2="54201"/>
                          <a14:foregroundMark x1="91176" y1="54201" x2="74565" y2="49587"/>
                          <a14:foregroundMark x1="74565" y1="49587" x2="69511" y2="44077"/>
                          <a14:foregroundMark x1="69511" y1="44077" x2="68144" y2="34022"/>
                          <a14:foregroundMark x1="68144" y1="34022" x2="75932" y2="27548"/>
                          <a14:foregroundMark x1="75932" y1="27548" x2="82809" y2="27342"/>
                          <a14:foregroundMark x1="82809" y1="27342" x2="88898" y2="27410"/>
                          <a14:foregroundMark x1="88898" y1="27410" x2="95485" y2="31336"/>
                          <a14:foregroundMark x1="95485" y1="31336" x2="94739" y2="43526"/>
                          <a14:foregroundMark x1="94739" y1="43526" x2="87780" y2="49105"/>
                          <a14:foregroundMark x1="87780" y1="49105" x2="81234" y2="47658"/>
                          <a14:foregroundMark x1="81234" y1="47658" x2="84176" y2="31818"/>
                          <a14:foregroundMark x1="84176" y1="31818" x2="90721" y2="35055"/>
                          <a14:foregroundMark x1="90721" y1="35055" x2="84590" y2="42769"/>
                          <a14:foregroundMark x1="84590" y1="42769" x2="73447" y2="47452"/>
                          <a14:foregroundMark x1="73447" y1="47452" x2="67854" y2="44077"/>
                          <a14:foregroundMark x1="67854" y1="44077" x2="66984" y2="33402"/>
                          <a14:foregroundMark x1="66984" y1="33402" x2="61102" y2="32576"/>
                          <a14:foregroundMark x1="61102" y1="32576" x2="59238" y2="42287"/>
                          <a14:foregroundMark x1="59238" y1="42287" x2="59238" y2="52479"/>
                          <a14:foregroundMark x1="77755" y1="35399" x2="95650" y2="28926"/>
                          <a14:foregroundMark x1="95650" y1="28926" x2="96852" y2="50069"/>
                          <a14:foregroundMark x1="96852" y1="50069" x2="90679" y2="55234"/>
                          <a14:foregroundMark x1="90679" y1="55234" x2="75518" y2="54477"/>
                          <a14:foregroundMark x1="75518" y1="54477" x2="74606" y2="53994"/>
                          <a14:foregroundMark x1="89519" y1="27410" x2="95485" y2="27066"/>
                          <a14:foregroundMark x1="95485" y1="27066" x2="97763" y2="35813"/>
                          <a14:foregroundMark x1="97763" y1="35813" x2="98426" y2="45317"/>
                          <a14:foregroundMark x1="98426" y1="45317" x2="98177" y2="47796"/>
                          <a14:foregroundMark x1="93413" y1="54477" x2="97722" y2="50275"/>
                          <a14:foregroundMark x1="81897" y1="33884" x2="87572" y2="36088"/>
                          <a14:foregroundMark x1="82353" y1="35882" x2="82519" y2="41047"/>
                          <a14:foregroundMark x1="83099" y1="35399" x2="84590" y2="37879"/>
                          <a14:foregroundMark x1="58492" y1="26446" x2="58782" y2="38567"/>
                          <a14:foregroundMark x1="58782" y1="38361" x2="55344" y2="38843"/>
                          <a14:foregroundMark x1="57871" y1="41804" x2="54764" y2="42080"/>
                          <a14:foregroundMark x1="71624" y1="27410" x2="65244" y2="30785"/>
                          <a14:foregroundMark x1="65244" y1="30785" x2="64913" y2="43664"/>
                          <a14:foregroundMark x1="64913" y1="43664" x2="68310" y2="51584"/>
                          <a14:foregroundMark x1="68310" y1="51584" x2="72825" y2="51033"/>
                          <a14:foregroundMark x1="58782" y1="41667" x2="55012" y2="41667"/>
                          <a14:foregroundMark x1="59072" y1="41185" x2="55261" y2="41667"/>
                          <a14:foregroundMark x1="55261" y1="41667" x2="54640" y2="42355"/>
                        </a14:backgroundRemoval>
                      </a14:imgEffect>
                    </a14:imgLayer>
                  </a14:imgProps>
                </a:ext>
              </a:extLst>
            </a:blip>
            <a:srcRect l="58134" t="22571" b="42979"/>
            <a:stretch/>
          </p:blipFill>
          <p:spPr>
            <a:xfrm>
              <a:off x="8771092" y="912616"/>
              <a:ext cx="2524654" cy="124959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30244F2-561E-4B4E-8296-D2E807874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83" b="89946" l="5336" r="97628">
                          <a14:foregroundMark x1="12055" y1="19293" x2="5336" y2="18750"/>
                          <a14:foregroundMark x1="5336" y1="18750" x2="6917" y2="18207"/>
                          <a14:foregroundMark x1="88538" y1="21739" x2="93676" y2="27446"/>
                          <a14:foregroundMark x1="93676" y1="27446" x2="94664" y2="36685"/>
                          <a14:foregroundMark x1="94664" y1="36685" x2="90514" y2="46467"/>
                          <a14:foregroundMark x1="90514" y1="46467" x2="85573" y2="52446"/>
                          <a14:foregroundMark x1="85573" y1="52446" x2="77668" y2="57337"/>
                          <a14:foregroundMark x1="77668" y1="57337" x2="73123" y2="64946"/>
                          <a14:foregroundMark x1="73123" y1="64946" x2="69763" y2="75272"/>
                          <a14:foregroundMark x1="69763" y1="75272" x2="76680" y2="82609"/>
                          <a14:foregroundMark x1="76680" y1="82609" x2="91897" y2="88043"/>
                          <a14:foregroundMark x1="91897" y1="88043" x2="84783" y2="91576"/>
                          <a14:foregroundMark x1="84783" y1="91576" x2="76877" y2="83152"/>
                          <a14:foregroundMark x1="76877" y1="83152" x2="76087" y2="73913"/>
                          <a14:foregroundMark x1="76087" y1="73913" x2="77273" y2="64402"/>
                          <a14:foregroundMark x1="77273" y1="64402" x2="97036" y2="35054"/>
                          <a14:foregroundMark x1="97036" y1="35054" x2="97628" y2="25543"/>
                          <a14:foregroundMark x1="97628" y1="25543" x2="85968" y2="220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6037688" y="1333878"/>
              <a:ext cx="2826302" cy="2055492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7266B98-7E3A-4E46-89DC-523789B35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53" t="27086" r="42802" b="48851"/>
          <a:stretch/>
        </p:blipFill>
        <p:spPr>
          <a:xfrm>
            <a:off x="5590572" y="2268637"/>
            <a:ext cx="1086091" cy="12134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0C2701-77F2-EE47-ACF7-9A0C540619FF}"/>
              </a:ext>
            </a:extLst>
          </p:cNvPr>
          <p:cNvSpPr/>
          <p:nvPr/>
        </p:nvSpPr>
        <p:spPr>
          <a:xfrm>
            <a:off x="6910084" y="3680749"/>
            <a:ext cx="3163845" cy="1909823"/>
          </a:xfrm>
          <a:prstGeom prst="rect">
            <a:avLst/>
          </a:prstGeom>
          <a:solidFill>
            <a:srgbClr val="F4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319FA8-9ED6-8941-BA8A-CC538FA92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741" y="133695"/>
            <a:ext cx="4738720" cy="28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05482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2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45720" bIns="45720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Bebas Neue</vt:lpstr>
      <vt:lpstr>Calibri</vt:lpstr>
      <vt:lpstr>Calibri Light</vt:lpstr>
      <vt:lpstr>Museo Sans 100</vt:lpstr>
      <vt:lpstr>Museo Slab 100</vt:lpstr>
      <vt:lpstr>Museo Slab 1000</vt:lpstr>
      <vt:lpstr>Segoe UI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2020-03-18T12:21:36Z</dcterms:created>
  <dcterms:modified xsi:type="dcterms:W3CDTF">2020-03-18T12:23:09Z</dcterms:modified>
</cp:coreProperties>
</file>