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04369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7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81968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FFA45A-9964-034A-BBC3-D0C1F4C9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52" y="866609"/>
            <a:ext cx="7967522" cy="50474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78D3B64-2BC7-4046-A627-7809832B49BB}"/>
              </a:ext>
            </a:extLst>
          </p:cNvPr>
          <p:cNvSpPr/>
          <p:nvPr/>
        </p:nvSpPr>
        <p:spPr>
          <a:xfrm>
            <a:off x="4387593" y="102364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09C59-5E91-E445-8860-954313A91C92}"/>
              </a:ext>
            </a:extLst>
          </p:cNvPr>
          <p:cNvSpPr/>
          <p:nvPr/>
        </p:nvSpPr>
        <p:spPr>
          <a:xfrm>
            <a:off x="4481164" y="25568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FDB50-7528-CE46-A8ED-D362827E3CEF}"/>
              </a:ext>
            </a:extLst>
          </p:cNvPr>
          <p:cNvSpPr/>
          <p:nvPr/>
        </p:nvSpPr>
        <p:spPr>
          <a:xfrm>
            <a:off x="4481164" y="25568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64349E-18A8-FF4E-9943-32410512BCFB}"/>
              </a:ext>
            </a:extLst>
          </p:cNvPr>
          <p:cNvSpPr/>
          <p:nvPr/>
        </p:nvSpPr>
        <p:spPr>
          <a:xfrm>
            <a:off x="4481164" y="25568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3FF23-3204-DE4C-8469-C225581FA260}"/>
              </a:ext>
            </a:extLst>
          </p:cNvPr>
          <p:cNvSpPr/>
          <p:nvPr/>
        </p:nvSpPr>
        <p:spPr>
          <a:xfrm>
            <a:off x="4481164" y="25568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B4B857-9BE7-2A49-A9A0-830F0199F2B1}"/>
              </a:ext>
            </a:extLst>
          </p:cNvPr>
          <p:cNvSpPr/>
          <p:nvPr/>
        </p:nvSpPr>
        <p:spPr>
          <a:xfrm>
            <a:off x="4481164" y="25568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45C98A-EE59-E245-A3BD-91D4E87A3009}"/>
              </a:ext>
            </a:extLst>
          </p:cNvPr>
          <p:cNvSpPr/>
          <p:nvPr/>
        </p:nvSpPr>
        <p:spPr>
          <a:xfrm>
            <a:off x="4481164" y="2556820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684F68-C0F0-9142-AA3F-18963FB3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979" y="-147582"/>
            <a:ext cx="4738720" cy="280743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54AFB02-2351-2C4E-9783-CBA6A5B5DA1D}"/>
              </a:ext>
            </a:extLst>
          </p:cNvPr>
          <p:cNvGrpSpPr/>
          <p:nvPr/>
        </p:nvGrpSpPr>
        <p:grpSpPr>
          <a:xfrm>
            <a:off x="6490656" y="1182726"/>
            <a:ext cx="5500035" cy="1110071"/>
            <a:chOff x="5844369" y="1011965"/>
            <a:chExt cx="5500035" cy="11100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24A484-E483-FE42-A7F3-50B49FB3D4DD}"/>
                    </a:ext>
                  </a:extLst>
                </p:cNvPr>
                <p:cNvSpPr txBox="1"/>
                <p:nvPr/>
              </p:nvSpPr>
              <p:spPr>
                <a:xfrm>
                  <a:off x="5953120" y="1597212"/>
                  <a:ext cx="5391284" cy="52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 Light" panose="020B0502040204020203" pitchFamily="34" charset="0"/>
                        </a:rPr>
                        <m:t>= 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 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1.3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220 </m:t>
                          </m:r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=0.014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→13.6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𝑚𝐴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Light" panose="020B0502040204020203" pitchFamily="34" charset="0"/>
                      <a:ea typeface="+mn-ea"/>
                      <a:cs typeface="Segoe UI Light" panose="020B0502040204020203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24A484-E483-FE42-A7F3-50B49FB3D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3120" y="1597212"/>
                  <a:ext cx="5391284" cy="524824"/>
                </a:xfrm>
                <a:prstGeom prst="rect">
                  <a:avLst/>
                </a:prstGeom>
                <a:blipFill>
                  <a:blip r:embed="rId4"/>
                  <a:stretch>
                    <a:fillRect l="-1882" r="-235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8556E6-7B4A-1C4B-A7F7-2E073EF56EB5}"/>
                </a:ext>
              </a:extLst>
            </p:cNvPr>
            <p:cNvSpPr txBox="1"/>
            <p:nvPr/>
          </p:nvSpPr>
          <p:spPr>
            <a:xfrm>
              <a:off x="5844369" y="1011965"/>
              <a:ext cx="4214813" cy="461665"/>
            </a:xfrm>
            <a:prstGeom prst="rect">
              <a:avLst/>
            </a:prstGeom>
            <a:noFill/>
          </p:spPr>
          <p:txBody>
            <a:bodyPr wrap="square" tIns="4572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Condensed" panose="020B0606040200020203" pitchFamily="34" charset="0"/>
                  <a:ea typeface="+mn-ea"/>
                  <a:cs typeface="Segoe UI Light" panose="020B0502040204020203" pitchFamily="34" charset="0"/>
                </a:rPr>
                <a:t>Current through LED circuit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522F79-569D-D741-810D-019743ED09F8}"/>
              </a:ext>
            </a:extLst>
          </p:cNvPr>
          <p:cNvCxnSpPr>
            <a:cxnSpLocks/>
          </p:cNvCxnSpPr>
          <p:nvPr/>
        </p:nvCxnSpPr>
        <p:spPr>
          <a:xfrm>
            <a:off x="4684549" y="2366930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58C5C1-80DC-964D-9BFA-AD2D9D598171}"/>
              </a:ext>
            </a:extLst>
          </p:cNvPr>
          <p:cNvCxnSpPr>
            <a:cxnSpLocks/>
          </p:cNvCxnSpPr>
          <p:nvPr/>
        </p:nvCxnSpPr>
        <p:spPr>
          <a:xfrm>
            <a:off x="3757807" y="192826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DC3F1-CFE4-7F41-9981-D53D1E11DFC4}"/>
                  </a:ext>
                </a:extLst>
              </p:cNvPr>
              <p:cNvSpPr txBox="1"/>
              <p:nvPr/>
            </p:nvSpPr>
            <p:spPr>
              <a:xfrm>
                <a:off x="5362331" y="2236041"/>
                <a:ext cx="6916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DC3F1-CFE4-7F41-9981-D53D1E11D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2236041"/>
                <a:ext cx="691600" cy="215444"/>
              </a:xfrm>
              <a:prstGeom prst="rect">
                <a:avLst/>
              </a:prstGeom>
              <a:blipFill>
                <a:blip r:embed="rId5"/>
                <a:stretch>
                  <a:fillRect l="-3571" r="-357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67E1B0-D027-C347-9EB6-2E86A850E6EF}"/>
                  </a:ext>
                </a:extLst>
              </p:cNvPr>
              <p:cNvSpPr txBox="1"/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67E1B0-D027-C347-9EB6-2E86A850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55" y="1808016"/>
                <a:ext cx="704424" cy="215444"/>
              </a:xfrm>
              <a:prstGeom prst="rect">
                <a:avLst/>
              </a:prstGeom>
              <a:blipFill>
                <a:blip r:embed="rId6"/>
                <a:stretch>
                  <a:fillRect l="-3571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F25987-8EF5-B54C-8605-9A9D9AF9C4FB}"/>
                  </a:ext>
                </a:extLst>
              </p:cNvPr>
              <p:cNvSpPr txBox="1"/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F25987-8EF5-B54C-8605-9A9D9AF9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1" y="1542605"/>
                <a:ext cx="704424" cy="215444"/>
              </a:xfrm>
              <a:prstGeom prst="rect">
                <a:avLst/>
              </a:prstGeom>
              <a:blipFill>
                <a:blip r:embed="rId7"/>
                <a:stretch>
                  <a:fillRect l="-3509" r="-175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967CC0-424C-3842-9643-84C9F2C6CD03}"/>
              </a:ext>
            </a:extLst>
          </p:cNvPr>
          <p:cNvCxnSpPr>
            <a:cxnSpLocks/>
          </p:cNvCxnSpPr>
          <p:nvPr/>
        </p:nvCxnSpPr>
        <p:spPr>
          <a:xfrm>
            <a:off x="4633033" y="1650327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-0.00023 L 0.00221 -0.17893 L -0.00221 -0.19352 L -0.00221 -0.19329 L -0.0125 -0.20787 C -0.0125 -0.1375 -0.01328 -0.06643 -0.01328 0.00417 " pathEditMode="relative" rAng="0" ptsTypes="AAAAAA">
                                      <p:cBhvr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Cambria Math</vt:lpstr>
      <vt:lpstr>Museo Sans 100</vt:lpstr>
      <vt:lpstr>Museo Slab 100</vt:lpstr>
      <vt:lpstr>Museo Slab 1000</vt:lpstr>
      <vt:lpstr>Segoe Condensed</vt:lpstr>
      <vt:lpstr>Segoe UI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2020-03-18T14:55:23Z</dcterms:created>
  <dcterms:modified xsi:type="dcterms:W3CDTF">2020-03-18T14:56:06Z</dcterms:modified>
</cp:coreProperties>
</file>