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3382" r:id="rId2"/>
    <p:sldId id="3383" r:id="rId3"/>
    <p:sldId id="3384" r:id="rId4"/>
    <p:sldId id="3385" r:id="rId5"/>
    <p:sldId id="3386" r:id="rId6"/>
    <p:sldId id="338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19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F31C3-E0F2-6844-86C8-9DA1F1714CE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2C808-963E-C043-9DB0-B698279A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04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6451D8-9C92-EA4F-A688-5E2A5B4B64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63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6451D8-9C92-EA4F-A688-5E2A5B4B64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544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6451D8-9C92-EA4F-A688-5E2A5B4B64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0865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6451D8-9C92-EA4F-A688-5E2A5B4B64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579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6451D8-9C92-EA4F-A688-5E2A5B4B64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813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6451D8-9C92-EA4F-A688-5E2A5B4B64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143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467474"/>
            <a:ext cx="6324599" cy="708436"/>
          </a:xfrm>
        </p:spPr>
        <p:txBody>
          <a:bodyPr>
            <a:noAutofit/>
          </a:bodyPr>
          <a:lstStyle>
            <a:lvl1pPr>
              <a:defRPr lang="en-US" sz="4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Museo Slab 1000" panose="02000000000000000000" pitchFamily="50" charset="0"/>
                <a:ea typeface="+mn-ea"/>
                <a:cs typeface="+mn-cs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66350"/>
            <a:ext cx="6324600" cy="50630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1pPr>
            <a:lvl2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2pPr>
            <a:lvl3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3pPr>
            <a:lvl4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4pPr>
            <a:lvl5pPr>
              <a:defRPr lang="en-US" sz="28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228600" y="197601"/>
            <a:ext cx="4724401" cy="411367"/>
          </a:xfrm>
        </p:spPr>
        <p:txBody>
          <a:bodyPr>
            <a:noAutofit/>
          </a:bodyPr>
          <a:lstStyle>
            <a:lvl1pPr marL="0" indent="0">
              <a:buNone/>
              <a:defRPr lang="en-US" sz="1800" kern="1200" cap="small" dirty="0">
                <a:solidFill>
                  <a:schemeClr val="tx1">
                    <a:lumMod val="65000"/>
                    <a:lumOff val="35000"/>
                  </a:schemeClr>
                </a:solidFill>
                <a:latin typeface="Museo Slab 100" panose="020000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Short sub-title</a:t>
            </a:r>
          </a:p>
        </p:txBody>
      </p:sp>
    </p:spTree>
    <p:extLst>
      <p:ext uri="{BB962C8B-B14F-4D97-AF65-F5344CB8AC3E}">
        <p14:creationId xmlns:p14="http://schemas.microsoft.com/office/powerpoint/2010/main" val="293731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8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4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9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6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12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hidden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9"/>
            <a:ext cx="12192000" cy="685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6324599" cy="708436"/>
          </a:xfrm>
        </p:spPr>
        <p:txBody>
          <a:bodyPr lIns="0">
            <a:noAutofit/>
          </a:bodyPr>
          <a:lstStyle>
            <a:lvl1pPr>
              <a:defRPr lang="en-US" sz="5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22" y="1566350"/>
            <a:ext cx="6324600" cy="5063050"/>
          </a:xfrm>
        </p:spPr>
        <p:txBody>
          <a:bodyPr lIns="0">
            <a:normAutofit/>
          </a:bodyPr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2100"/>
              </a:spcAft>
              <a:buNone/>
              <a:defRPr lang="en-US" sz="32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2pPr>
            <a:lvl3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3pPr>
            <a:lvl4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4pPr>
            <a:lvl5pPr>
              <a:defRPr lang="en-US" sz="28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228600" y="197601"/>
            <a:ext cx="4724401" cy="411367"/>
          </a:xfrm>
        </p:spPr>
        <p:txBody>
          <a:bodyPr lIns="0">
            <a:noAutofit/>
          </a:bodyPr>
          <a:lstStyle>
            <a:lvl1pPr marL="0" indent="0">
              <a:buNone/>
              <a:defRPr lang="en-US" sz="2000" kern="1200" cap="non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Short sub-title</a:t>
            </a:r>
          </a:p>
        </p:txBody>
      </p:sp>
    </p:spTree>
    <p:extLst>
      <p:ext uri="{BB962C8B-B14F-4D97-AF65-F5344CB8AC3E}">
        <p14:creationId xmlns:p14="http://schemas.microsoft.com/office/powerpoint/2010/main" val="254127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5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4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9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2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2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9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99A51-7E4C-4B6A-BA60-7E15FBE13496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1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rduino_PluggedIn_On">
            <a:extLst>
              <a:ext uri="{FF2B5EF4-FFF2-40B4-BE49-F238E27FC236}">
                <a16:creationId xmlns:a16="http://schemas.microsoft.com/office/drawing/2014/main" id="{BB47DA2B-79E6-6740-997B-B1076E151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709"/>
            <a:ext cx="10509421" cy="572658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A730DD2-1BF7-6048-8FCE-B9F2AFF93D7A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E9AE4C-5FB9-AF44-9AD5-7DF5180BFBCC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849DEE-1D67-F748-BDD4-C3F0580F4A65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1F869C-2BD8-644F-ACE3-A08C343F1993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434929-66D5-1544-B1F7-F94744E5E5BE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32AC727-CB82-0241-9E37-ACEDA9C81BD4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95F14CE-18BB-6646-B2B8-052EE5F290B8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8824AB-93BA-4A41-9566-E1DFB6AD12C0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CD3D924-76EC-D349-900D-2033B358BE9A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Arduino_Unplugged">
            <a:extLst>
              <a:ext uri="{FF2B5EF4-FFF2-40B4-BE49-F238E27FC236}">
                <a16:creationId xmlns:a16="http://schemas.microsoft.com/office/drawing/2014/main" id="{ECC39ABE-0DE1-914B-9F58-10C514C7E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5709"/>
            <a:ext cx="10509421" cy="57265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E5E3C7-2270-854A-99CA-F07C0B317603}"/>
              </a:ext>
            </a:extLst>
          </p:cNvPr>
          <p:cNvSpPr txBox="1"/>
          <p:nvPr/>
        </p:nvSpPr>
        <p:spPr>
          <a:xfrm>
            <a:off x="1936081" y="1987748"/>
            <a:ext cx="2243542" cy="646331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algn="r"/>
            <a:r>
              <a:rPr lang="en-US" b="1" dirty="0">
                <a:latin typeface="Segoe Condensed" panose="020B0606040200020203" pitchFamily="34" charset="0"/>
                <a:cs typeface="Segoe UI Light" panose="020B0502040204020203" pitchFamily="34" charset="0"/>
              </a:rPr>
              <a:t>Unplugged</a:t>
            </a:r>
          </a:p>
          <a:p>
            <a:pPr algn="r"/>
            <a:r>
              <a:rPr lang="en-US" dirty="0">
                <a:latin typeface="Segoe Condensed" panose="020B0606040200020203" pitchFamily="34" charset="0"/>
                <a:cs typeface="Segoe UI Light" panose="020B0502040204020203" pitchFamily="34" charset="0"/>
              </a:rPr>
              <a:t>The Arduino is off</a:t>
            </a:r>
            <a:endParaRPr lang="en-US" dirty="0">
              <a:latin typeface="Courier New" panose="02070309020205020404" pitchFamily="49" charset="0"/>
              <a:ea typeface="DejaVu Sans Mono Book" panose="020B06090308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16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rduino_PluggedIn_Off">
            <a:extLst>
              <a:ext uri="{FF2B5EF4-FFF2-40B4-BE49-F238E27FC236}">
                <a16:creationId xmlns:a16="http://schemas.microsoft.com/office/drawing/2014/main" id="{0514013D-5DA0-5F45-B15A-DB7E65C80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709"/>
            <a:ext cx="10509421" cy="5726581"/>
          </a:xfrm>
          <a:prstGeom prst="rect">
            <a:avLst/>
          </a:prstGeom>
        </p:spPr>
      </p:pic>
      <p:pic>
        <p:nvPicPr>
          <p:cNvPr id="6" name="Arduino_PluggedIn_On">
            <a:extLst>
              <a:ext uri="{FF2B5EF4-FFF2-40B4-BE49-F238E27FC236}">
                <a16:creationId xmlns:a16="http://schemas.microsoft.com/office/drawing/2014/main" id="{BB47DA2B-79E6-6740-997B-B1076E151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5709"/>
            <a:ext cx="10509421" cy="572658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A730DD2-1BF7-6048-8FCE-B9F2AFF93D7A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E9AE4C-5FB9-AF44-9AD5-7DF5180BFBCC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849DEE-1D67-F748-BDD4-C3F0580F4A65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1F869C-2BD8-644F-ACE3-A08C343F1993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434929-66D5-1544-B1F7-F94744E5E5BE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32AC727-CB82-0241-9E37-ACEDA9C81BD4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95F14CE-18BB-6646-B2B8-052EE5F290B8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8824AB-93BA-4A41-9566-E1DFB6AD12C0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CD3D924-76EC-D349-900D-2033B358BE9A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8FFD93-4E15-3C4D-B973-B4C9A824CFFA}"/>
              </a:ext>
            </a:extLst>
          </p:cNvPr>
          <p:cNvSpPr/>
          <p:nvPr/>
        </p:nvSpPr>
        <p:spPr>
          <a:xfrm>
            <a:off x="6681418" y="788080"/>
            <a:ext cx="115747" cy="115747"/>
          </a:xfrm>
          <a:prstGeom prst="ellipse">
            <a:avLst/>
          </a:prstGeom>
          <a:solidFill>
            <a:srgbClr val="F90B2B"/>
          </a:solidFill>
          <a:ln>
            <a:noFill/>
          </a:ln>
          <a:effectLst>
            <a:glow rad="711200">
              <a:srgbClr val="F90B2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F05A57-A5DD-C849-B6E7-0642C5552BA0}"/>
              </a:ext>
            </a:extLst>
          </p:cNvPr>
          <p:cNvSpPr txBox="1"/>
          <p:nvPr/>
        </p:nvSpPr>
        <p:spPr>
          <a:xfrm>
            <a:off x="9679542" y="1432999"/>
            <a:ext cx="2243542" cy="83099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  <a:cs typeface="Segoe UI Light" panose="020B0502040204020203" pitchFamily="34" charset="0"/>
              </a:rPr>
              <a:t>Pin 3 is HIGH (5V)</a:t>
            </a:r>
          </a:p>
          <a:p>
            <a:r>
              <a:rPr lang="en-US" dirty="0">
                <a:latin typeface="Segoe Condensed" panose="020B0606040200020203" pitchFamily="34" charset="0"/>
                <a:cs typeface="Segoe UI Light" panose="020B0502040204020203" pitchFamily="34" charset="0"/>
              </a:rPr>
              <a:t>Pin 3 is set to 5V via </a:t>
            </a:r>
            <a:r>
              <a:rPr lang="en-US" sz="1200" dirty="0" err="1">
                <a:latin typeface="Courier New" panose="02070309020205020404" pitchFamily="49" charset="0"/>
                <a:ea typeface="DejaVu Sans Mono Book" panose="020B0609030804020204" pitchFamily="49" charset="0"/>
                <a:cs typeface="Courier New" panose="02070309020205020404" pitchFamily="49" charset="0"/>
              </a:rPr>
              <a:t>digitalWrite</a:t>
            </a:r>
            <a:r>
              <a:rPr lang="en-US" sz="1200" dirty="0">
                <a:latin typeface="Courier New" panose="02070309020205020404" pitchFamily="49" charset="0"/>
                <a:ea typeface="DejaVu Sans Mono Book" panose="020B0609030804020204" pitchFamily="49" charset="0"/>
                <a:cs typeface="Courier New" panose="02070309020205020404" pitchFamily="49" charset="0"/>
              </a:rPr>
              <a:t>(3, HIGH);</a:t>
            </a:r>
            <a:endParaRPr lang="en-US" dirty="0">
              <a:latin typeface="Courier New" panose="02070309020205020404" pitchFamily="49" charset="0"/>
              <a:ea typeface="DejaVu Sans Mono Book" panose="020B060903080402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1DE677-73B2-6440-AEDF-245774636FCD}"/>
              </a:ext>
            </a:extLst>
          </p:cNvPr>
          <p:cNvCxnSpPr>
            <a:cxnSpLocks/>
          </p:cNvCxnSpPr>
          <p:nvPr/>
        </p:nvCxnSpPr>
        <p:spPr>
          <a:xfrm>
            <a:off x="8937719" y="1627185"/>
            <a:ext cx="6777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38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A730DD2-1BF7-6048-8FCE-B9F2AFF93D7A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E9AE4C-5FB9-AF44-9AD5-7DF5180BFBCC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849DEE-1D67-F748-BDD4-C3F0580F4A65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1F869C-2BD8-644F-ACE3-A08C343F1993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434929-66D5-1544-B1F7-F94744E5E5BE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32AC727-CB82-0241-9E37-ACEDA9C81BD4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95F14CE-18BB-6646-B2B8-052EE5F290B8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8824AB-93BA-4A41-9566-E1DFB6AD12C0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CD3D924-76EC-D349-900D-2033B358BE9A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Arduino_PluggedIn_Off">
            <a:extLst>
              <a:ext uri="{FF2B5EF4-FFF2-40B4-BE49-F238E27FC236}">
                <a16:creationId xmlns:a16="http://schemas.microsoft.com/office/drawing/2014/main" id="{90A233E8-3FA6-DD43-B36E-89E996FA5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709"/>
            <a:ext cx="10509421" cy="57265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617F5B-8B97-D94F-A3F9-8987B54328AC}"/>
              </a:ext>
            </a:extLst>
          </p:cNvPr>
          <p:cNvSpPr txBox="1"/>
          <p:nvPr/>
        </p:nvSpPr>
        <p:spPr>
          <a:xfrm>
            <a:off x="9679542" y="1432999"/>
            <a:ext cx="2243542" cy="83099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  <a:cs typeface="Segoe UI Light" panose="020B0502040204020203" pitchFamily="34" charset="0"/>
              </a:rPr>
              <a:t>Pin 3 is LOW (0V)</a:t>
            </a:r>
          </a:p>
          <a:p>
            <a:r>
              <a:rPr lang="en-US" dirty="0">
                <a:latin typeface="Segoe Condensed" panose="020B0606040200020203" pitchFamily="34" charset="0"/>
                <a:cs typeface="Segoe UI Light" panose="020B0502040204020203" pitchFamily="34" charset="0"/>
              </a:rPr>
              <a:t>Pin 3 is set to 0V via </a:t>
            </a:r>
            <a:r>
              <a:rPr lang="en-US" sz="1200" dirty="0" err="1">
                <a:latin typeface="Courier New" panose="02070309020205020404" pitchFamily="49" charset="0"/>
                <a:ea typeface="DejaVu Sans Mono Book" panose="020B0609030804020204" pitchFamily="49" charset="0"/>
                <a:cs typeface="Courier New" panose="02070309020205020404" pitchFamily="49" charset="0"/>
              </a:rPr>
              <a:t>digitalWrite</a:t>
            </a:r>
            <a:r>
              <a:rPr lang="en-US" sz="1200" dirty="0">
                <a:latin typeface="Courier New" panose="02070309020205020404" pitchFamily="49" charset="0"/>
                <a:ea typeface="DejaVu Sans Mono Book" panose="020B0609030804020204" pitchFamily="49" charset="0"/>
                <a:cs typeface="Courier New" panose="02070309020205020404" pitchFamily="49" charset="0"/>
              </a:rPr>
              <a:t>(3, LOW);</a:t>
            </a:r>
            <a:endParaRPr lang="en-US" dirty="0">
              <a:latin typeface="Courier New" panose="02070309020205020404" pitchFamily="49" charset="0"/>
              <a:ea typeface="DejaVu Sans Mono Book" panose="020B060903080402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161DAE-6B8E-C648-8F56-D010CAFD56F1}"/>
              </a:ext>
            </a:extLst>
          </p:cNvPr>
          <p:cNvCxnSpPr>
            <a:cxnSpLocks/>
          </p:cNvCxnSpPr>
          <p:nvPr/>
        </p:nvCxnSpPr>
        <p:spPr>
          <a:xfrm>
            <a:off x="8937719" y="1627185"/>
            <a:ext cx="6777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30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rduino_PluggedIn_Off">
            <a:extLst>
              <a:ext uri="{FF2B5EF4-FFF2-40B4-BE49-F238E27FC236}">
                <a16:creationId xmlns:a16="http://schemas.microsoft.com/office/drawing/2014/main" id="{0514013D-5DA0-5F45-B15A-DB7E65C80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709"/>
            <a:ext cx="10509421" cy="5726581"/>
          </a:xfrm>
          <a:prstGeom prst="rect">
            <a:avLst/>
          </a:prstGeom>
        </p:spPr>
      </p:pic>
      <p:pic>
        <p:nvPicPr>
          <p:cNvPr id="6" name="Arduino_PluggedIn_On">
            <a:extLst>
              <a:ext uri="{FF2B5EF4-FFF2-40B4-BE49-F238E27FC236}">
                <a16:creationId xmlns:a16="http://schemas.microsoft.com/office/drawing/2014/main" id="{BB47DA2B-79E6-6740-997B-B1076E151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5709"/>
            <a:ext cx="10509421" cy="572658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A730DD2-1BF7-6048-8FCE-B9F2AFF93D7A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E9AE4C-5FB9-AF44-9AD5-7DF5180BFBCC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849DEE-1D67-F748-BDD4-C3F0580F4A65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1F869C-2BD8-644F-ACE3-A08C343F1993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434929-66D5-1544-B1F7-F94744E5E5BE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32AC727-CB82-0241-9E37-ACEDA9C81BD4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95F14CE-18BB-6646-B2B8-052EE5F290B8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8824AB-93BA-4A41-9566-E1DFB6AD12C0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CD3D924-76EC-D349-900D-2033B358BE9A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8FFD93-4E15-3C4D-B973-B4C9A824CFFA}"/>
              </a:ext>
            </a:extLst>
          </p:cNvPr>
          <p:cNvSpPr/>
          <p:nvPr/>
        </p:nvSpPr>
        <p:spPr>
          <a:xfrm>
            <a:off x="6681418" y="788080"/>
            <a:ext cx="115747" cy="115747"/>
          </a:xfrm>
          <a:prstGeom prst="ellipse">
            <a:avLst/>
          </a:prstGeom>
          <a:solidFill>
            <a:srgbClr val="F90B2B"/>
          </a:solidFill>
          <a:ln>
            <a:noFill/>
          </a:ln>
          <a:effectLst>
            <a:glow rad="711200">
              <a:srgbClr val="F90B2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85B5CC-DDE1-F548-B51B-A5A8822D55BC}"/>
              </a:ext>
            </a:extLst>
          </p:cNvPr>
          <p:cNvSpPr txBox="1"/>
          <p:nvPr/>
        </p:nvSpPr>
        <p:spPr>
          <a:xfrm>
            <a:off x="9679542" y="1432999"/>
            <a:ext cx="2243542" cy="83099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  <a:cs typeface="Segoe UI Light" panose="020B0502040204020203" pitchFamily="34" charset="0"/>
              </a:rPr>
              <a:t>Pin 3 is HIGH (5V)</a:t>
            </a:r>
          </a:p>
          <a:p>
            <a:r>
              <a:rPr lang="en-US" dirty="0">
                <a:latin typeface="Segoe Condensed" panose="020B0606040200020203" pitchFamily="34" charset="0"/>
                <a:cs typeface="Segoe UI Light" panose="020B0502040204020203" pitchFamily="34" charset="0"/>
              </a:rPr>
              <a:t>Pin 3 is set to 5V via </a:t>
            </a:r>
            <a:r>
              <a:rPr lang="en-US" sz="1200" dirty="0" err="1">
                <a:latin typeface="Courier New" panose="02070309020205020404" pitchFamily="49" charset="0"/>
                <a:ea typeface="DejaVu Sans Mono Book" panose="020B0609030804020204" pitchFamily="49" charset="0"/>
                <a:cs typeface="Courier New" panose="02070309020205020404" pitchFamily="49" charset="0"/>
              </a:rPr>
              <a:t>digitalWrite</a:t>
            </a:r>
            <a:r>
              <a:rPr lang="en-US" sz="1200" dirty="0">
                <a:latin typeface="Courier New" panose="02070309020205020404" pitchFamily="49" charset="0"/>
                <a:ea typeface="DejaVu Sans Mono Book" panose="020B0609030804020204" pitchFamily="49" charset="0"/>
                <a:cs typeface="Courier New" panose="02070309020205020404" pitchFamily="49" charset="0"/>
              </a:rPr>
              <a:t>(3, HIGH);</a:t>
            </a:r>
            <a:endParaRPr lang="en-US" dirty="0">
              <a:latin typeface="Courier New" panose="02070309020205020404" pitchFamily="49" charset="0"/>
              <a:ea typeface="DejaVu Sans Mono Book" panose="020B060903080402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A98B6B-A1E6-2946-A25B-641133D1EE46}"/>
              </a:ext>
            </a:extLst>
          </p:cNvPr>
          <p:cNvCxnSpPr>
            <a:cxnSpLocks/>
          </p:cNvCxnSpPr>
          <p:nvPr/>
        </p:nvCxnSpPr>
        <p:spPr>
          <a:xfrm>
            <a:off x="8937719" y="1627185"/>
            <a:ext cx="6777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33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A730DD2-1BF7-6048-8FCE-B9F2AFF93D7A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E9AE4C-5FB9-AF44-9AD5-7DF5180BFBCC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849DEE-1D67-F748-BDD4-C3F0580F4A65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1F869C-2BD8-644F-ACE3-A08C343F1993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434929-66D5-1544-B1F7-F94744E5E5BE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32AC727-CB82-0241-9E37-ACEDA9C81BD4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95F14CE-18BB-6646-B2B8-052EE5F290B8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8824AB-93BA-4A41-9566-E1DFB6AD12C0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CD3D924-76EC-D349-900D-2033B358BE9A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Arduino_PluggedIn_Off">
            <a:extLst>
              <a:ext uri="{FF2B5EF4-FFF2-40B4-BE49-F238E27FC236}">
                <a16:creationId xmlns:a16="http://schemas.microsoft.com/office/drawing/2014/main" id="{90A233E8-3FA6-DD43-B36E-89E996FA5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709"/>
            <a:ext cx="10509421" cy="57265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82400F-F910-3A41-9B25-8239222CD920}"/>
              </a:ext>
            </a:extLst>
          </p:cNvPr>
          <p:cNvSpPr txBox="1"/>
          <p:nvPr/>
        </p:nvSpPr>
        <p:spPr>
          <a:xfrm>
            <a:off x="9679542" y="1432999"/>
            <a:ext cx="2243542" cy="83099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  <a:cs typeface="Segoe UI Light" panose="020B0502040204020203" pitchFamily="34" charset="0"/>
              </a:rPr>
              <a:t>Pin 3 is LOW (0V)</a:t>
            </a:r>
          </a:p>
          <a:p>
            <a:r>
              <a:rPr lang="en-US" dirty="0">
                <a:latin typeface="Segoe Condensed" panose="020B0606040200020203" pitchFamily="34" charset="0"/>
                <a:cs typeface="Segoe UI Light" panose="020B0502040204020203" pitchFamily="34" charset="0"/>
              </a:rPr>
              <a:t>Pin 3 is set to 0V via </a:t>
            </a:r>
            <a:r>
              <a:rPr lang="en-US" sz="1200" dirty="0" err="1">
                <a:latin typeface="Courier New" panose="02070309020205020404" pitchFamily="49" charset="0"/>
                <a:ea typeface="DejaVu Sans Mono Book" panose="020B0609030804020204" pitchFamily="49" charset="0"/>
                <a:cs typeface="Courier New" panose="02070309020205020404" pitchFamily="49" charset="0"/>
              </a:rPr>
              <a:t>digitalWrite</a:t>
            </a:r>
            <a:r>
              <a:rPr lang="en-US" sz="1200" dirty="0">
                <a:latin typeface="Courier New" panose="02070309020205020404" pitchFamily="49" charset="0"/>
                <a:ea typeface="DejaVu Sans Mono Book" panose="020B0609030804020204" pitchFamily="49" charset="0"/>
                <a:cs typeface="Courier New" panose="02070309020205020404" pitchFamily="49" charset="0"/>
              </a:rPr>
              <a:t>(3, LOW);</a:t>
            </a:r>
            <a:endParaRPr lang="en-US" dirty="0">
              <a:latin typeface="Courier New" panose="02070309020205020404" pitchFamily="49" charset="0"/>
              <a:ea typeface="DejaVu Sans Mono Book" panose="020B060903080402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517CB0-2927-1744-AC31-3FF69B6166D7}"/>
              </a:ext>
            </a:extLst>
          </p:cNvPr>
          <p:cNvCxnSpPr>
            <a:cxnSpLocks/>
          </p:cNvCxnSpPr>
          <p:nvPr/>
        </p:nvCxnSpPr>
        <p:spPr>
          <a:xfrm>
            <a:off x="8937719" y="1627185"/>
            <a:ext cx="6777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45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rduino_PluggedIn_Off">
            <a:extLst>
              <a:ext uri="{FF2B5EF4-FFF2-40B4-BE49-F238E27FC236}">
                <a16:creationId xmlns:a16="http://schemas.microsoft.com/office/drawing/2014/main" id="{0514013D-5DA0-5F45-B15A-DB7E65C80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709"/>
            <a:ext cx="10509421" cy="57265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6F05A57-A5DD-C849-B6E7-0642C5552BA0}"/>
              </a:ext>
            </a:extLst>
          </p:cNvPr>
          <p:cNvSpPr txBox="1"/>
          <p:nvPr/>
        </p:nvSpPr>
        <p:spPr>
          <a:xfrm>
            <a:off x="7692247" y="306781"/>
            <a:ext cx="2657787" cy="923330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LED Anode Towards Pin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Connect the LED anode (long leg) towards Pin 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DejaVu Sans Mono Book" panose="020B060903080402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1DE677-73B2-6440-AEDF-245774636FCD}"/>
              </a:ext>
            </a:extLst>
          </p:cNvPr>
          <p:cNvCxnSpPr>
            <a:cxnSpLocks/>
          </p:cNvCxnSpPr>
          <p:nvPr/>
        </p:nvCxnSpPr>
        <p:spPr>
          <a:xfrm flipV="1">
            <a:off x="6943171" y="565709"/>
            <a:ext cx="749076" cy="673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F3BBBD4-02F7-1D44-A1B7-A5CA0A0D7903}"/>
              </a:ext>
            </a:extLst>
          </p:cNvPr>
          <p:cNvSpPr/>
          <p:nvPr/>
        </p:nvSpPr>
        <p:spPr>
          <a:xfrm>
            <a:off x="7552650" y="1648742"/>
            <a:ext cx="5229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+mn-cs"/>
              </a:rPr>
              <a:t>220Ω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F4C54B-37B8-DA48-97DD-2308C64C66FD}"/>
              </a:ext>
            </a:extLst>
          </p:cNvPr>
          <p:cNvCxnSpPr>
            <a:cxnSpLocks/>
          </p:cNvCxnSpPr>
          <p:nvPr/>
        </p:nvCxnSpPr>
        <p:spPr>
          <a:xfrm>
            <a:off x="5943600" y="1008643"/>
            <a:ext cx="55815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AC1CE5-FD6B-CD47-BAF4-B765C028C090}"/>
              </a:ext>
            </a:extLst>
          </p:cNvPr>
          <p:cNvSpPr txBox="1"/>
          <p:nvPr/>
        </p:nvSpPr>
        <p:spPr>
          <a:xfrm>
            <a:off x="2845839" y="849499"/>
            <a:ext cx="3116424" cy="923330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LED Cathode to GND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Segoe Condensed" panose="020B0606040200020203" pitchFamily="34" charset="0"/>
                <a:cs typeface="Courier New" panose="02070309020205020404" pitchFamily="49" charset="0"/>
              </a:rPr>
              <a:t>Connect the LED cathode (short leg or flat side of LED casing) to GND.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DejaVu Sans Mono Book" panose="020B06090308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3445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tIns="45720" bIns="45720" rtlCol="0">
        <a:spAutoFit/>
      </a:bodyPr>
      <a:lstStyle>
        <a:defPPr>
          <a:defRPr sz="24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2361</TotalTime>
  <Words>129</Words>
  <Application>Microsoft Macintosh PowerPoint</Application>
  <PresentationFormat>Widescreen</PresentationFormat>
  <Paragraphs>21</Paragraphs>
  <Slides>6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Bebas Neue</vt:lpstr>
      <vt:lpstr>Calibri</vt:lpstr>
      <vt:lpstr>Calibri Light</vt:lpstr>
      <vt:lpstr>Courier New</vt:lpstr>
      <vt:lpstr>Museo Sans 100</vt:lpstr>
      <vt:lpstr>Museo Slab 100</vt:lpstr>
      <vt:lpstr>Museo Slab 1000</vt:lpstr>
      <vt:lpstr>Segoe Condensed</vt:lpstr>
      <vt:lpstr>Segoe UI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4</cp:revision>
  <dcterms:created xsi:type="dcterms:W3CDTF">2020-03-18T23:47:20Z</dcterms:created>
  <dcterms:modified xsi:type="dcterms:W3CDTF">2020-03-30T12:37:46Z</dcterms:modified>
</cp:coreProperties>
</file>