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38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19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F31C3-E0F2-6844-86C8-9DA1F1714CE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2C808-963E-C043-9DB0-B698279A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0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54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467474"/>
            <a:ext cx="6324599" cy="708436"/>
          </a:xfrm>
        </p:spPr>
        <p:txBody>
          <a:bodyPr>
            <a:noAutofit/>
          </a:bodyPr>
          <a:lstStyle>
            <a:lvl1pPr>
              <a:defRPr lang="en-US" sz="4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useo Slab 1000" panose="02000000000000000000" pitchFamily="50" charset="0"/>
                <a:ea typeface="+mn-ea"/>
                <a:cs typeface="+mn-cs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66350"/>
            <a:ext cx="6324600" cy="50630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Museo Slab 100" panose="020000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293731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8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4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9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6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12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9"/>
            <a:ext cx="12192000" cy="685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6324599" cy="708436"/>
          </a:xfrm>
        </p:spPr>
        <p:txBody>
          <a:bodyPr lIns="0">
            <a:noAutofit/>
          </a:bodyPr>
          <a:lstStyle>
            <a:lvl1pPr>
              <a:defRPr lang="en-US" sz="5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22" y="1566350"/>
            <a:ext cx="6324600" cy="5063050"/>
          </a:xfrm>
        </p:spPr>
        <p:txBody>
          <a:bodyPr lIns="0">
            <a:normAutofit/>
          </a:bodyPr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2100"/>
              </a:spcAft>
              <a:buNone/>
              <a:defRPr lang="en-US" sz="32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 lIns="0">
            <a:noAutofit/>
          </a:bodyPr>
          <a:lstStyle>
            <a:lvl1pPr marL="0" indent="0">
              <a:buNone/>
              <a:defRPr lang="en-US" sz="2000" kern="1200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254127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5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4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9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99A51-7E4C-4B6A-BA60-7E15FBE1349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1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rduino_PluggedIn_Off">
            <a:extLst>
              <a:ext uri="{FF2B5EF4-FFF2-40B4-BE49-F238E27FC236}">
                <a16:creationId xmlns:a16="http://schemas.microsoft.com/office/drawing/2014/main" id="{0514013D-5DA0-5F45-B15A-DB7E65C80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709"/>
            <a:ext cx="10509421" cy="5726581"/>
          </a:xfrm>
          <a:prstGeom prst="rect">
            <a:avLst/>
          </a:prstGeom>
        </p:spPr>
      </p:pic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709"/>
            <a:ext cx="10509421" cy="572658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A730DD2-1BF7-6048-8FCE-B9F2AFF93D7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E9AE4C-5FB9-AF44-9AD5-7DF5180BFBCC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849DEE-1D67-F748-BDD4-C3F0580F4A65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1F869C-2BD8-644F-ACE3-A08C343F1993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34929-66D5-1544-B1F7-F94744E5E5BE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2AC727-CB82-0241-9E37-ACEDA9C81BD4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5F14CE-18BB-6646-B2B8-052EE5F290B8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8824AB-93BA-4A41-9566-E1DFB6AD12C0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D3D924-76EC-D349-900D-2033B358BE9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8FFD93-4E15-3C4D-B973-B4C9A824CFFA}"/>
              </a:ext>
            </a:extLst>
          </p:cNvPr>
          <p:cNvSpPr/>
          <p:nvPr/>
        </p:nvSpPr>
        <p:spPr>
          <a:xfrm>
            <a:off x="6681418" y="788080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7112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F05A57-A5DD-C849-B6E7-0642C5552BA0}"/>
              </a:ext>
            </a:extLst>
          </p:cNvPr>
          <p:cNvSpPr txBox="1"/>
          <p:nvPr/>
        </p:nvSpPr>
        <p:spPr>
          <a:xfrm>
            <a:off x="9679542" y="1432999"/>
            <a:ext cx="2243542" cy="83099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HIGH (5V)</a:t>
            </a:r>
          </a:p>
          <a:p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set to 5V via </a:t>
            </a:r>
            <a:r>
              <a:rPr lang="en-US" sz="1200" dirty="0" err="1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digitalWrite</a:t>
            </a:r>
            <a:r>
              <a:rPr lang="en-US" sz="1200" dirty="0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(3, HIGH);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1DE677-73B2-6440-AEDF-245774636FCD}"/>
              </a:ext>
            </a:extLst>
          </p:cNvPr>
          <p:cNvCxnSpPr>
            <a:cxnSpLocks/>
          </p:cNvCxnSpPr>
          <p:nvPr/>
        </p:nvCxnSpPr>
        <p:spPr>
          <a:xfrm>
            <a:off x="8937719" y="1627185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B5C51EE-2B08-6140-9FC4-DBF68589D7E5}"/>
              </a:ext>
            </a:extLst>
          </p:cNvPr>
          <p:cNvSpPr txBox="1"/>
          <p:nvPr/>
        </p:nvSpPr>
        <p:spPr>
          <a:xfrm>
            <a:off x="1936081" y="1987748"/>
            <a:ext cx="2243542" cy="646331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Plugged in</a:t>
            </a:r>
          </a:p>
          <a:p>
            <a:pPr algn="r"/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The Arduino is on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8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tIns="45720" bIns="45720" rtlCol="0">
        <a:spAutoFit/>
      </a:bodyPr>
      <a:lstStyle>
        <a:defPPr>
          <a:defRPr sz="24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27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Bebas Neue</vt:lpstr>
      <vt:lpstr>Calibri</vt:lpstr>
      <vt:lpstr>Calibri Light</vt:lpstr>
      <vt:lpstr>Courier New</vt:lpstr>
      <vt:lpstr>Museo Sans 100</vt:lpstr>
      <vt:lpstr>Museo Slab 100</vt:lpstr>
      <vt:lpstr>Museo Slab 1000</vt:lpstr>
      <vt:lpstr>Segoe Condensed</vt:lpstr>
      <vt:lpstr>Segoe UI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7</cp:revision>
  <dcterms:created xsi:type="dcterms:W3CDTF">2020-03-18T23:47:20Z</dcterms:created>
  <dcterms:modified xsi:type="dcterms:W3CDTF">2020-03-30T15:15:20Z</dcterms:modified>
</cp:coreProperties>
</file>