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5" r:id="rId10"/>
    <p:sldId id="268" r:id="rId11"/>
    <p:sldId id="266" r:id="rId12"/>
    <p:sldId id="270" r:id="rId13"/>
    <p:sldId id="267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E3E40"/>
    <a:srgbClr val="9E78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45AAA-A64C-433D-AA04-308BEDFA858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6CF9-A975-4239-BDE0-B84240AD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from: https://robot-r-us.com.sg/p/circuit-playground-express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  <a:p>
            <a:endParaRPr lang="en-US" dirty="0"/>
          </a:p>
          <a:p>
            <a:r>
              <a:rPr lang="en-US" dirty="0"/>
              <a:t>https://learn.adafruit.com/adafruit-circuit-playground-express/pinouts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https://krisswanson.blog/2017/05/05/circuit-circuit-a-makey-makey-like-setup-for-the-adafruit-circuit-playground/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7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https://learn.adafruit.com/adafruit-circuit-playground-express/guided-tour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96CF9-A975-4239-BDE0-B84240AD6B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F6D1-442D-4D7D-89CF-B901FF50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47AD-8A4D-4E10-9EEA-EA774FD5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FAA4-6887-45CB-B196-6CF4B38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48E5-AC7C-4A38-822F-CC846B6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355-2B79-440D-A234-E987F2AF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E38-492E-443F-9427-2A8F7F0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2AC3-ABEE-4C24-B09A-45D69B55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F8C3-7D27-42E6-923A-288A4595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2A70-E004-4EC4-92FA-6D1078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37E-A550-4A36-BAB0-F8D1A86B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C9D1-E9B0-4EC8-AD7D-7A272353B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F690-CA25-4F06-AD5D-179CDA69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F0C2-7520-4B08-8861-32621B8D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AFB5-97D0-41E0-823B-B02575BC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68D-16DE-41F0-9CEB-7CBB7AF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3667-D07F-4DD5-AC38-EE16EA25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EC78-EA60-4B2A-AB64-C881A7F3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043B9-59C0-4592-907D-A9A2737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4FC-973B-4C05-8CD1-6AB8895F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0101-4BB6-4B52-AA82-FB18258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CB2-AC45-4666-83AF-3BA746E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0DD7-6318-48B8-BFF1-F0A52799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2426-FC92-455F-8EE6-DEBAAD6F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56A7-6ED6-4D55-B78A-81DEF335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23B-129F-4154-A21F-3ADC44A4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1D38-DDE7-478F-82A6-65BA48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A6C-E6BA-4CDB-AE8D-2390F85D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348B-9B33-4DF5-9B86-AFA853B2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7ABF-1971-4070-A2C5-1461D2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EB6F-33A2-4754-8335-1E1C6D4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B255-F815-4523-8EED-E89F5AE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E6E-166B-4A97-AA4C-9736FF93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82F2-6A58-471D-AA3E-72063B1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AD53-E9E9-4BF4-9AC9-4A0AAF4A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11E-DA4B-40A9-A114-8A2E13C0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D695-31A7-418F-B167-A3FE11D62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12F1-5838-4091-929B-93DC9BE5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22D1-445A-4EEA-843E-B6EBB922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341C-D8EE-4CF6-A1EE-4FE93EF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BE3-A89F-4E89-A9E4-FAE9ED87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7D79E-8214-4BAE-BAE9-EBFE4C02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E43D-E110-4357-BA62-1F00E51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DFA9D-526F-4EC3-8700-49E34407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68565-F1AA-413F-B322-B7BB84B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2D139-AC65-49CB-97AC-9C6B9E77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C3B9-8513-47C6-9A4C-73010E8F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E5-90E3-40DF-88B3-32D367F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47EE-69A8-4CA5-A01C-F6D5BAB1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17F4-B9B0-4C00-9DCE-F0FD42C3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962A-8F83-484A-BE5F-8547FDB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CACC-3A66-4ACC-B632-8044C9F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BF59-DEFD-47BA-87BE-CE31A0FD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BF2-F42D-455F-9F9A-72E36288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670D7-E974-44D9-8F00-67433CD1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6A1E-5A3C-482A-AF27-7581401D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B1CD-2BA2-435B-91B6-51E54A9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8AE-11F2-4136-9F90-DFE512AA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CC6-4B0B-40F7-B85C-63B13215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D8F1E-70D1-435E-85DA-60480E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C672-BB81-4B29-A030-C6A328C3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5AF6-0E5F-48CB-9C34-766BDEBF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76DE-1A27-4093-8228-AE39B1D03A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A83A-3473-4628-9AB6-F1F3E05E6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E38-093D-4D51-B40A-21204B76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58E0-E668-495D-A8FD-A047500C5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adafruit-circuit-playground-express/pinou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D68F-060F-4E5E-809D-29D1D0F0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7ED5-CB20-4D45-AB06-8F642655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450" y="7149099"/>
            <a:ext cx="5409051" cy="50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800230" y="2356947"/>
            <a:ext cx="562241" cy="1284749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680960" y="2361407"/>
            <a:ext cx="681509" cy="707796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7418567" y="2359935"/>
            <a:ext cx="1113402" cy="18767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8482662" y="2178280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Alligator Pads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8482663" y="2455734"/>
            <a:ext cx="188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Condensed" panose="020B0606040200020203" pitchFamily="34" charset="0"/>
              </a:rPr>
              <a:t>(14 total; There are different pad types, including for power, I/O, I2C)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859425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</p:spTree>
    <p:extLst>
      <p:ext uri="{BB962C8B-B14F-4D97-AF65-F5344CB8AC3E}">
        <p14:creationId xmlns:p14="http://schemas.microsoft.com/office/powerpoint/2010/main" val="414339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A38D77-CC42-1F58-8325-ADD59972ABAD}"/>
              </a:ext>
            </a:extLst>
          </p:cNvPr>
          <p:cNvSpPr/>
          <p:nvPr/>
        </p:nvSpPr>
        <p:spPr>
          <a:xfrm>
            <a:off x="4241472" y="17899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498708 w 3699582"/>
              <a:gd name="connsiteY1" fmla="*/ 116361 h 3721607"/>
              <a:gd name="connsiteX2" fmla="*/ 2640206 w 3699582"/>
              <a:gd name="connsiteY2" fmla="*/ 176179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208 w 3699582"/>
              <a:gd name="connsiteY12" fmla="*/ 394929 h 3721607"/>
              <a:gd name="connsiteX13" fmla="*/ 3048217 w 3699582"/>
              <a:gd name="connsiteY13" fmla="*/ 437437 h 3721607"/>
              <a:gd name="connsiteX14" fmla="*/ 3158208 w 3699582"/>
              <a:gd name="connsiteY14" fmla="*/ 543720 h 3721607"/>
              <a:gd name="connsiteX15" fmla="*/ 3004215 w 3699582"/>
              <a:gd name="connsiteY15" fmla="*/ 654951 h 3721607"/>
              <a:gd name="connsiteX16" fmla="*/ 2984425 w 3699582"/>
              <a:gd name="connsiteY16" fmla="*/ 669246 h 3721607"/>
              <a:gd name="connsiteX17" fmla="*/ 2985613 w 3699582"/>
              <a:gd name="connsiteY17" fmla="*/ 670891 h 3721607"/>
              <a:gd name="connsiteX18" fmla="*/ 2965682 w 3699582"/>
              <a:gd name="connsiteY18" fmla="*/ 687969 h 3721607"/>
              <a:gd name="connsiteX19" fmla="*/ 2921947 w 3699582"/>
              <a:gd name="connsiteY19" fmla="*/ 969590 h 3721607"/>
              <a:gd name="connsiteX20" fmla="*/ 3203044 w 3699582"/>
              <a:gd name="connsiteY20" fmla="*/ 1016581 h 3721607"/>
              <a:gd name="connsiteX21" fmla="*/ 3225521 w 3699582"/>
              <a:gd name="connsiteY21" fmla="*/ 1003027 h 3721607"/>
              <a:gd name="connsiteX22" fmla="*/ 3226709 w 3699582"/>
              <a:gd name="connsiteY22" fmla="*/ 1004672 h 3721607"/>
              <a:gd name="connsiteX23" fmla="*/ 3246499 w 3699582"/>
              <a:gd name="connsiteY23" fmla="*/ 990377 h 3721607"/>
              <a:gd name="connsiteX24" fmla="*/ 3420355 w 3699582"/>
              <a:gd name="connsiteY24" fmla="*/ 864798 h 3721607"/>
              <a:gd name="connsiteX25" fmla="*/ 3456074 w 3699582"/>
              <a:gd name="connsiteY25" fmla="*/ 921216 h 3721607"/>
              <a:gd name="connsiteX26" fmla="*/ 3516951 w 3699582"/>
              <a:gd name="connsiteY26" fmla="*/ 1033799 h 3721607"/>
              <a:gd name="connsiteX27" fmla="*/ 3520064 w 3699582"/>
              <a:gd name="connsiteY27" fmla="*/ 1040800 h 3721607"/>
              <a:gd name="connsiteX28" fmla="*/ 3351719 w 3699582"/>
              <a:gd name="connsiteY28" fmla="*/ 1103514 h 3721607"/>
              <a:gd name="connsiteX29" fmla="*/ 3328842 w 3699582"/>
              <a:gd name="connsiteY29" fmla="*/ 1112036 h 3721607"/>
              <a:gd name="connsiteX30" fmla="*/ 3329551 w 3699582"/>
              <a:gd name="connsiteY30" fmla="*/ 1113937 h 3721607"/>
              <a:gd name="connsiteX31" fmla="*/ 3305798 w 3699582"/>
              <a:gd name="connsiteY31" fmla="*/ 1125106 h 3721607"/>
              <a:gd name="connsiteX32" fmla="*/ 3188805 w 3699582"/>
              <a:gd name="connsiteY32" fmla="*/ 1384983 h 3721607"/>
              <a:gd name="connsiteX33" fmla="*/ 3447311 w 3699582"/>
              <a:gd name="connsiteY33" fmla="*/ 1504975 h 3721607"/>
              <a:gd name="connsiteX34" fmla="*/ 3472581 w 3699582"/>
              <a:gd name="connsiteY34" fmla="*/ 1497881 h 3721607"/>
              <a:gd name="connsiteX35" fmla="*/ 3473289 w 3699582"/>
              <a:gd name="connsiteY35" fmla="*/ 1499782 h 3721607"/>
              <a:gd name="connsiteX36" fmla="*/ 3496167 w 3699582"/>
              <a:gd name="connsiteY36" fmla="*/ 1491260 h 3721607"/>
              <a:gd name="connsiteX37" fmla="*/ 3658757 w 3699582"/>
              <a:gd name="connsiteY37" fmla="*/ 1430690 h 3721607"/>
              <a:gd name="connsiteX38" fmla="*/ 3672560 w 3699582"/>
              <a:gd name="connsiteY38" fmla="*/ 1485786 h 3721607"/>
              <a:gd name="connsiteX39" fmla="*/ 3699582 w 3699582"/>
              <a:gd name="connsiteY39" fmla="*/ 1662837 h 3721607"/>
              <a:gd name="connsiteX40" fmla="*/ 3516192 w 3699582"/>
              <a:gd name="connsiteY40" fmla="*/ 1662837 h 3721607"/>
              <a:gd name="connsiteX41" fmla="*/ 3491779 w 3699582"/>
              <a:gd name="connsiteY41" fmla="*/ 1662837 h 3721607"/>
              <a:gd name="connsiteX42" fmla="*/ 3491779 w 3699582"/>
              <a:gd name="connsiteY42" fmla="*/ 1664866 h 3721607"/>
              <a:gd name="connsiteX43" fmla="*/ 3465622 w 3699582"/>
              <a:gd name="connsiteY43" fmla="*/ 1667040 h 3721607"/>
              <a:gd name="connsiteX44" fmla="*/ 3265268 w 3699582"/>
              <a:gd name="connsiteY44" fmla="*/ 1869726 h 3721607"/>
              <a:gd name="connsiteX45" fmla="*/ 3465622 w 3699582"/>
              <a:gd name="connsiteY45" fmla="*/ 2072412 h 3721607"/>
              <a:gd name="connsiteX46" fmla="*/ 3491779 w 3699582"/>
              <a:gd name="connsiteY46" fmla="*/ 2074586 h 3721607"/>
              <a:gd name="connsiteX47" fmla="*/ 3491779 w 3699582"/>
              <a:gd name="connsiteY47" fmla="*/ 2076615 h 3721607"/>
              <a:gd name="connsiteX48" fmla="*/ 3516192 w 3699582"/>
              <a:gd name="connsiteY48" fmla="*/ 2076615 h 3721607"/>
              <a:gd name="connsiteX49" fmla="*/ 3697224 w 3699582"/>
              <a:gd name="connsiteY49" fmla="*/ 2076615 h 3721607"/>
              <a:gd name="connsiteX50" fmla="*/ 3668388 w 3699582"/>
              <a:gd name="connsiteY50" fmla="*/ 2255655 h 3721607"/>
              <a:gd name="connsiteX51" fmla="*/ 3657944 w 3699582"/>
              <a:gd name="connsiteY51" fmla="*/ 2296928 h 3721607"/>
              <a:gd name="connsiteX52" fmla="*/ 3509910 w 3699582"/>
              <a:gd name="connsiteY52" fmla="*/ 2233673 h 3721607"/>
              <a:gd name="connsiteX53" fmla="*/ 3487461 w 3699582"/>
              <a:gd name="connsiteY53" fmla="*/ 2224080 h 3721607"/>
              <a:gd name="connsiteX54" fmla="*/ 3486664 w 3699582"/>
              <a:gd name="connsiteY54" fmla="*/ 2225946 h 3721607"/>
              <a:gd name="connsiteX55" fmla="*/ 3461756 w 3699582"/>
              <a:gd name="connsiteY55" fmla="*/ 2217667 h 3721607"/>
              <a:gd name="connsiteX56" fmla="*/ 3197875 w 3699582"/>
              <a:gd name="connsiteY56" fmla="*/ 2325325 h 3721607"/>
              <a:gd name="connsiteX57" fmla="*/ 3302472 w 3699582"/>
              <a:gd name="connsiteY57" fmla="*/ 2590434 h 3721607"/>
              <a:gd name="connsiteX58" fmla="*/ 3325671 w 3699582"/>
              <a:gd name="connsiteY58" fmla="*/ 2602711 h 3721607"/>
              <a:gd name="connsiteX59" fmla="*/ 3324874 w 3699582"/>
              <a:gd name="connsiteY59" fmla="*/ 2604577 h 3721607"/>
              <a:gd name="connsiteX60" fmla="*/ 3347323 w 3699582"/>
              <a:gd name="connsiteY60" fmla="*/ 2614169 h 3721607"/>
              <a:gd name="connsiteX61" fmla="*/ 3514169 w 3699582"/>
              <a:gd name="connsiteY61" fmla="*/ 2685463 h 3721607"/>
              <a:gd name="connsiteX62" fmla="*/ 3429203 w 3699582"/>
              <a:gd name="connsiteY62" fmla="*/ 2844805 h 3721607"/>
              <a:gd name="connsiteX63" fmla="*/ 3396882 w 3699582"/>
              <a:gd name="connsiteY63" fmla="*/ 2890843 h 3721607"/>
              <a:gd name="connsiteX64" fmla="*/ 3247105 w 3699582"/>
              <a:gd name="connsiteY64" fmla="*/ 2746043 h 3721607"/>
              <a:gd name="connsiteX65" fmla="*/ 3229554 w 3699582"/>
              <a:gd name="connsiteY65" fmla="*/ 2729074 h 3721607"/>
              <a:gd name="connsiteX66" fmla="*/ 3228143 w 3699582"/>
              <a:gd name="connsiteY66" fmla="*/ 2730533 h 3721607"/>
              <a:gd name="connsiteX67" fmla="*/ 3207827 w 3699582"/>
              <a:gd name="connsiteY67" fmla="*/ 2713915 h 3721607"/>
              <a:gd name="connsiteX68" fmla="*/ 2922903 w 3699582"/>
              <a:gd name="connsiteY68" fmla="*/ 2720378 h 3721607"/>
              <a:gd name="connsiteX69" fmla="*/ 2926068 w 3699582"/>
              <a:gd name="connsiteY69" fmla="*/ 3005358 h 3721607"/>
              <a:gd name="connsiteX70" fmla="*/ 2943363 w 3699582"/>
              <a:gd name="connsiteY70" fmla="*/ 3025101 h 3721607"/>
              <a:gd name="connsiteX71" fmla="*/ 2941952 w 3699582"/>
              <a:gd name="connsiteY71" fmla="*/ 3026560 h 3721607"/>
              <a:gd name="connsiteX72" fmla="*/ 2959504 w 3699582"/>
              <a:gd name="connsiteY72" fmla="*/ 3043529 h 3721607"/>
              <a:gd name="connsiteX73" fmla="*/ 3129628 w 3699582"/>
              <a:gd name="connsiteY73" fmla="*/ 3208000 h 3721607"/>
              <a:gd name="connsiteX74" fmla="*/ 3033206 w 3699582"/>
              <a:gd name="connsiteY74" fmla="*/ 3296690 h 3721607"/>
              <a:gd name="connsiteX75" fmla="*/ 2952346 w 3699582"/>
              <a:gd name="connsiteY75" fmla="*/ 3357156 h 3721607"/>
              <a:gd name="connsiteX76" fmla="*/ 2853450 w 3699582"/>
              <a:gd name="connsiteY76" fmla="*/ 3174323 h 3721607"/>
              <a:gd name="connsiteX77" fmla="*/ 2841836 w 3699582"/>
              <a:gd name="connsiteY77" fmla="*/ 3152850 h 3721607"/>
              <a:gd name="connsiteX78" fmla="*/ 2840051 w 3699582"/>
              <a:gd name="connsiteY78" fmla="*/ 3153815 h 3721607"/>
              <a:gd name="connsiteX79" fmla="*/ 2825694 w 3699582"/>
              <a:gd name="connsiteY79" fmla="*/ 3131843 h 3721607"/>
              <a:gd name="connsiteX80" fmla="*/ 2552095 w 3699582"/>
              <a:gd name="connsiteY80" fmla="*/ 3052049 h 3721607"/>
              <a:gd name="connsiteX81" fmla="*/ 2469141 w 3699582"/>
              <a:gd name="connsiteY81" fmla="*/ 3324706 h 3721607"/>
              <a:gd name="connsiteX82" fmla="*/ 2479673 w 3699582"/>
              <a:gd name="connsiteY82" fmla="*/ 3348747 h 3721607"/>
              <a:gd name="connsiteX83" fmla="*/ 2477888 w 3699582"/>
              <a:gd name="connsiteY83" fmla="*/ 3349712 h 3721607"/>
              <a:gd name="connsiteX84" fmla="*/ 2489503 w 3699582"/>
              <a:gd name="connsiteY84" fmla="*/ 3371185 h 3721607"/>
              <a:gd name="connsiteX85" fmla="*/ 2594561 w 3699582"/>
              <a:gd name="connsiteY85" fmla="*/ 3565409 h 3721607"/>
              <a:gd name="connsiteX86" fmla="*/ 2573870 w 3699582"/>
              <a:gd name="connsiteY86" fmla="*/ 3575376 h 3721607"/>
              <a:gd name="connsiteX87" fmla="*/ 1849561 w 3699582"/>
              <a:gd name="connsiteY87" fmla="*/ 3721607 h 3721607"/>
              <a:gd name="connsiteX88" fmla="*/ 1247347 w 3699582"/>
              <a:gd name="connsiteY88" fmla="*/ 3622000 h 3721607"/>
              <a:gd name="connsiteX89" fmla="*/ 1121475 w 3699582"/>
              <a:gd name="connsiteY89" fmla="*/ 3573214 h 3721607"/>
              <a:gd name="connsiteX90" fmla="*/ 1220729 w 3699582"/>
              <a:gd name="connsiteY90" fmla="*/ 3387367 h 3721607"/>
              <a:gd name="connsiteX91" fmla="*/ 1232230 w 3699582"/>
              <a:gd name="connsiteY91" fmla="*/ 3365832 h 3721607"/>
              <a:gd name="connsiteX92" fmla="*/ 1230440 w 3699582"/>
              <a:gd name="connsiteY92" fmla="*/ 3364876 h 3721607"/>
              <a:gd name="connsiteX93" fmla="*/ 1240844 w 3699582"/>
              <a:gd name="connsiteY93" fmla="*/ 3340779 h 3721607"/>
              <a:gd name="connsiteX94" fmla="*/ 1156442 w 3699582"/>
              <a:gd name="connsiteY94" fmla="*/ 3068567 h 3721607"/>
              <a:gd name="connsiteX95" fmla="*/ 883271 w 3699582"/>
              <a:gd name="connsiteY95" fmla="*/ 3149814 h 3721607"/>
              <a:gd name="connsiteX96" fmla="*/ 869031 w 3699582"/>
              <a:gd name="connsiteY96" fmla="*/ 3171863 h 3721607"/>
              <a:gd name="connsiteX97" fmla="*/ 867241 w 3699582"/>
              <a:gd name="connsiteY97" fmla="*/ 3170907 h 3721607"/>
              <a:gd name="connsiteX98" fmla="*/ 855741 w 3699582"/>
              <a:gd name="connsiteY98" fmla="*/ 3192441 h 3721607"/>
              <a:gd name="connsiteX99" fmla="*/ 761438 w 3699582"/>
              <a:gd name="connsiteY99" fmla="*/ 3369019 h 3721607"/>
              <a:gd name="connsiteX100" fmla="*/ 727278 w 3699582"/>
              <a:gd name="connsiteY100" fmla="*/ 3345208 h 3721607"/>
              <a:gd name="connsiteX101" fmla="*/ 612226 w 3699582"/>
              <a:gd name="connsiteY101" fmla="*/ 3246154 h 3721607"/>
              <a:gd name="connsiteX102" fmla="*/ 623197 w 3699582"/>
              <a:gd name="connsiteY102" fmla="*/ 3238489 h 3721607"/>
              <a:gd name="connsiteX103" fmla="*/ 643209 w 3699582"/>
              <a:gd name="connsiteY103" fmla="*/ 3224506 h 3721607"/>
              <a:gd name="connsiteX104" fmla="*/ 642047 w 3699582"/>
              <a:gd name="connsiteY104" fmla="*/ 3222844 h 3721607"/>
              <a:gd name="connsiteX105" fmla="*/ 652132 w 3699582"/>
              <a:gd name="connsiteY105" fmla="*/ 3214473 h 3721607"/>
              <a:gd name="connsiteX106" fmla="*/ 690281 w 3699582"/>
              <a:gd name="connsiteY106" fmla="*/ 3219548 h 3721607"/>
              <a:gd name="connsiteX107" fmla="*/ 821135 w 3699582"/>
              <a:gd name="connsiteY107" fmla="*/ 3179628 h 3721607"/>
              <a:gd name="connsiteX108" fmla="*/ 839272 w 3699582"/>
              <a:gd name="connsiteY108" fmla="*/ 2821919 h 3721607"/>
              <a:gd name="connsiteX109" fmla="*/ 490366 w 3699582"/>
              <a:gd name="connsiteY109" fmla="*/ 2740992 h 3721607"/>
              <a:gd name="connsiteX110" fmla="*/ 416002 w 3699582"/>
              <a:gd name="connsiteY110" fmla="*/ 2855824 h 3721607"/>
              <a:gd name="connsiteX111" fmla="*/ 411788 w 3699582"/>
              <a:gd name="connsiteY111" fmla="*/ 2884419 h 3721607"/>
              <a:gd name="connsiteX112" fmla="*/ 407387 w 3699582"/>
              <a:gd name="connsiteY112" fmla="*/ 2886979 h 3721607"/>
              <a:gd name="connsiteX113" fmla="*/ 406225 w 3699582"/>
              <a:gd name="connsiteY113" fmla="*/ 2885316 h 3721607"/>
              <a:gd name="connsiteX114" fmla="*/ 386212 w 3699582"/>
              <a:gd name="connsiteY114" fmla="*/ 2899298 h 3721607"/>
              <a:gd name="connsiteX115" fmla="*/ 334630 w 3699582"/>
              <a:gd name="connsiteY115" fmla="*/ 2935337 h 3721607"/>
              <a:gd name="connsiteX116" fmla="*/ 258152 w 3699582"/>
              <a:gd name="connsiteY116" fmla="*/ 2825698 h 3721607"/>
              <a:gd name="connsiteX117" fmla="*/ 196850 w 3699582"/>
              <a:gd name="connsiteY117" fmla="*/ 2714446 h 3721607"/>
              <a:gd name="connsiteX118" fmla="*/ 225464 w 3699582"/>
              <a:gd name="connsiteY118" fmla="*/ 2703545 h 3721607"/>
              <a:gd name="connsiteX119" fmla="*/ 248277 w 3699582"/>
              <a:gd name="connsiteY119" fmla="*/ 2694853 h 3721607"/>
              <a:gd name="connsiteX120" fmla="*/ 247555 w 3699582"/>
              <a:gd name="connsiteY120" fmla="*/ 2692958 h 3721607"/>
              <a:gd name="connsiteX121" fmla="*/ 259374 w 3699582"/>
              <a:gd name="connsiteY121" fmla="*/ 2687293 h 3721607"/>
              <a:gd name="connsiteX122" fmla="*/ 295140 w 3699582"/>
              <a:gd name="connsiteY122" fmla="*/ 2701500 h 3721607"/>
              <a:gd name="connsiteX123" fmla="*/ 431775 w 3699582"/>
              <a:gd name="connsiteY123" fmla="*/ 2694628 h 3721607"/>
              <a:gd name="connsiteX124" fmla="*/ 536427 w 3699582"/>
              <a:gd name="connsiteY124" fmla="*/ 2352089 h 3721607"/>
              <a:gd name="connsiteX125" fmla="*/ 217708 w 3699582"/>
              <a:gd name="connsiteY125" fmla="*/ 2188678 h 3721607"/>
              <a:gd name="connsiteX126" fmla="*/ 117633 w 3699582"/>
              <a:gd name="connsiteY126" fmla="*/ 2281958 h 3721607"/>
              <a:gd name="connsiteX127" fmla="*/ 106586 w 3699582"/>
              <a:gd name="connsiteY127" fmla="*/ 2308668 h 3721607"/>
              <a:gd name="connsiteX128" fmla="*/ 101694 w 3699582"/>
              <a:gd name="connsiteY128" fmla="*/ 2310080 h 3721607"/>
              <a:gd name="connsiteX129" fmla="*/ 100972 w 3699582"/>
              <a:gd name="connsiteY129" fmla="*/ 2308184 h 3721607"/>
              <a:gd name="connsiteX130" fmla="*/ 78158 w 3699582"/>
              <a:gd name="connsiteY130" fmla="*/ 2316875 h 3721607"/>
              <a:gd name="connsiteX131" fmla="*/ 49595 w 3699582"/>
              <a:gd name="connsiteY131" fmla="*/ 2327756 h 3721607"/>
              <a:gd name="connsiteX132" fmla="*/ 26562 w 3699582"/>
              <a:gd name="connsiteY132" fmla="*/ 2235820 h 3721607"/>
              <a:gd name="connsiteX133" fmla="*/ 2265 w 3699582"/>
              <a:gd name="connsiteY133" fmla="*/ 2076615 h 3721607"/>
              <a:gd name="connsiteX134" fmla="*/ 220852 w 3699582"/>
              <a:gd name="connsiteY134" fmla="*/ 2076615 h 3721607"/>
              <a:gd name="connsiteX135" fmla="*/ 245265 w 3699582"/>
              <a:gd name="connsiteY135" fmla="*/ 2076615 h 3721607"/>
              <a:gd name="connsiteX136" fmla="*/ 245265 w 3699582"/>
              <a:gd name="connsiteY136" fmla="*/ 2074586 h 3721607"/>
              <a:gd name="connsiteX137" fmla="*/ 271422 w 3699582"/>
              <a:gd name="connsiteY137" fmla="*/ 2072412 h 3721607"/>
              <a:gd name="connsiteX138" fmla="*/ 471776 w 3699582"/>
              <a:gd name="connsiteY138" fmla="*/ 1869726 h 3721607"/>
              <a:gd name="connsiteX139" fmla="*/ 271422 w 3699582"/>
              <a:gd name="connsiteY139" fmla="*/ 1667040 h 3721607"/>
              <a:gd name="connsiteX140" fmla="*/ 245265 w 3699582"/>
              <a:gd name="connsiteY140" fmla="*/ 1664866 h 3721607"/>
              <a:gd name="connsiteX141" fmla="*/ 245265 w 3699582"/>
              <a:gd name="connsiteY141" fmla="*/ 1662837 h 3721607"/>
              <a:gd name="connsiteX142" fmla="*/ 220852 w 3699582"/>
              <a:gd name="connsiteY142" fmla="*/ 1662837 h 3721607"/>
              <a:gd name="connsiteX143" fmla="*/ 0 w 3699582"/>
              <a:gd name="connsiteY143" fmla="*/ 1662837 h 3721607"/>
              <a:gd name="connsiteX144" fmla="*/ 892 w 3699582"/>
              <a:gd name="connsiteY144" fmla="*/ 1647132 h 3721607"/>
              <a:gd name="connsiteX145" fmla="*/ 34423 w 3699582"/>
              <a:gd name="connsiteY145" fmla="*/ 1452102 h 3721607"/>
              <a:gd name="connsiteX146" fmla="*/ 81514 w 3699582"/>
              <a:gd name="connsiteY146" fmla="*/ 1468348 h 3721607"/>
              <a:gd name="connsiteX147" fmla="*/ 104593 w 3699582"/>
              <a:gd name="connsiteY147" fmla="*/ 1476309 h 3721607"/>
              <a:gd name="connsiteX148" fmla="*/ 105254 w 3699582"/>
              <a:gd name="connsiteY148" fmla="*/ 1474391 h 3721607"/>
              <a:gd name="connsiteX149" fmla="*/ 117955 w 3699582"/>
              <a:gd name="connsiteY149" fmla="*/ 1477624 h 3721607"/>
              <a:gd name="connsiteX150" fmla="*/ 136288 w 3699582"/>
              <a:gd name="connsiteY150" fmla="*/ 1511462 h 3721607"/>
              <a:gd name="connsiteX151" fmla="*/ 245535 w 3699582"/>
              <a:gd name="connsiteY151" fmla="*/ 1593812 h 3721607"/>
              <a:gd name="connsiteX152" fmla="*/ 545501 w 3699582"/>
              <a:gd name="connsiteY152" fmla="*/ 1398095 h 3721607"/>
              <a:gd name="connsiteX153" fmla="*/ 405743 w 3699582"/>
              <a:gd name="connsiteY153" fmla="*/ 1068319 h 3721607"/>
              <a:gd name="connsiteX154" fmla="*/ 269135 w 3699582"/>
              <a:gd name="connsiteY154" fmla="*/ 1075714 h 3721607"/>
              <a:gd name="connsiteX155" fmla="*/ 243531 w 3699582"/>
              <a:gd name="connsiteY155" fmla="*/ 1089125 h 3721607"/>
              <a:gd name="connsiteX156" fmla="*/ 238871 w 3699582"/>
              <a:gd name="connsiteY156" fmla="*/ 1087070 h 3721607"/>
              <a:gd name="connsiteX157" fmla="*/ 239533 w 3699582"/>
              <a:gd name="connsiteY157" fmla="*/ 1085153 h 3721607"/>
              <a:gd name="connsiteX158" fmla="*/ 216455 w 3699582"/>
              <a:gd name="connsiteY158" fmla="*/ 1077191 h 3721607"/>
              <a:gd name="connsiteX159" fmla="*/ 169391 w 3699582"/>
              <a:gd name="connsiteY159" fmla="*/ 1060955 h 3721607"/>
              <a:gd name="connsiteX160" fmla="*/ 172253 w 3699582"/>
              <a:gd name="connsiteY160" fmla="*/ 1054068 h 3721607"/>
              <a:gd name="connsiteX161" fmla="*/ 269225 w 3699582"/>
              <a:gd name="connsiteY161" fmla="*/ 878064 h 3721607"/>
              <a:gd name="connsiteX162" fmla="*/ 332022 w 3699582"/>
              <a:gd name="connsiteY162" fmla="*/ 915631 h 3721607"/>
              <a:gd name="connsiteX163" fmla="*/ 352972 w 3699582"/>
              <a:gd name="connsiteY163" fmla="*/ 928163 h 3721607"/>
              <a:gd name="connsiteX164" fmla="*/ 354013 w 3699582"/>
              <a:gd name="connsiteY164" fmla="*/ 926422 h 3721607"/>
              <a:gd name="connsiteX165" fmla="*/ 365779 w 3699582"/>
              <a:gd name="connsiteY165" fmla="*/ 932195 h 3721607"/>
              <a:gd name="connsiteX166" fmla="*/ 376770 w 3699582"/>
              <a:gd name="connsiteY166" fmla="*/ 969078 h 3721607"/>
              <a:gd name="connsiteX167" fmla="*/ 466768 w 3699582"/>
              <a:gd name="connsiteY167" fmla="*/ 1072115 h 3721607"/>
              <a:gd name="connsiteX168" fmla="*/ 800544 w 3699582"/>
              <a:gd name="connsiteY168" fmla="*/ 942200 h 3721607"/>
              <a:gd name="connsiteX169" fmla="*/ 731517 w 3699582"/>
              <a:gd name="connsiteY169" fmla="*/ 590745 h 3721607"/>
              <a:gd name="connsiteX170" fmla="*/ 596304 w 3699582"/>
              <a:gd name="connsiteY170" fmla="*/ 569918 h 3721607"/>
              <a:gd name="connsiteX171" fmla="*/ 568491 w 3699582"/>
              <a:gd name="connsiteY171" fmla="*/ 577782 h 3721607"/>
              <a:gd name="connsiteX172" fmla="*/ 564353 w 3699582"/>
              <a:gd name="connsiteY172" fmla="*/ 574815 h 3721607"/>
              <a:gd name="connsiteX173" fmla="*/ 565394 w 3699582"/>
              <a:gd name="connsiteY173" fmla="*/ 573074 h 3721607"/>
              <a:gd name="connsiteX174" fmla="*/ 544444 w 3699582"/>
              <a:gd name="connsiteY174" fmla="*/ 560541 h 3721607"/>
              <a:gd name="connsiteX175" fmla="*/ 528705 w 3699582"/>
              <a:gd name="connsiteY175" fmla="*/ 551125 h 3721607"/>
              <a:gd name="connsiteX176" fmla="*/ 665917 w 3699582"/>
              <a:gd name="connsiteY176" fmla="*/ 424916 h 3721607"/>
              <a:gd name="connsiteX177" fmla="*/ 710156 w 3699582"/>
              <a:gd name="connsiteY177" fmla="*/ 391835 h 3721607"/>
              <a:gd name="connsiteX178" fmla="*/ 824736 w 3699582"/>
              <a:gd name="connsiteY178" fmla="*/ 567648 h 3721607"/>
              <a:gd name="connsiteX179" fmla="*/ 838065 w 3699582"/>
              <a:gd name="connsiteY179" fmla="*/ 588101 h 3721607"/>
              <a:gd name="connsiteX180" fmla="*/ 839765 w 3699582"/>
              <a:gd name="connsiteY180" fmla="*/ 586993 h 3721607"/>
              <a:gd name="connsiteX181" fmla="*/ 855868 w 3699582"/>
              <a:gd name="connsiteY181" fmla="*/ 607720 h 3721607"/>
              <a:gd name="connsiteX182" fmla="*/ 1135068 w 3699582"/>
              <a:gd name="connsiteY182" fmla="*/ 664908 h 3721607"/>
              <a:gd name="connsiteX183" fmla="*/ 1195483 w 3699582"/>
              <a:gd name="connsiteY183" fmla="*/ 386388 h 3721607"/>
              <a:gd name="connsiteX184" fmla="*/ 1183023 w 3699582"/>
              <a:gd name="connsiteY184" fmla="*/ 363287 h 3721607"/>
              <a:gd name="connsiteX185" fmla="*/ 1184723 w 3699582"/>
              <a:gd name="connsiteY185" fmla="*/ 362180 h 3721607"/>
              <a:gd name="connsiteX186" fmla="*/ 1171394 w 3699582"/>
              <a:gd name="connsiteY186" fmla="*/ 341727 h 3721607"/>
              <a:gd name="connsiteX187" fmla="*/ 1063404 w 3699582"/>
              <a:gd name="connsiteY187" fmla="*/ 176025 h 3721607"/>
              <a:gd name="connsiteX188" fmla="*/ 1125252 w 3699582"/>
              <a:gd name="connsiteY188" fmla="*/ 146231 h 3721607"/>
              <a:gd name="connsiteX189" fmla="*/ 1849561 w 3699582"/>
              <a:gd name="connsiteY189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077882" y="0"/>
                  <a:pt x="2296598" y="41121"/>
                  <a:pt x="2498708" y="116361"/>
                </a:cubicBezTo>
                <a:lnTo>
                  <a:pt x="2640206" y="176179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208" y="394929"/>
                </a:lnTo>
                <a:lnTo>
                  <a:pt x="3048217" y="437437"/>
                </a:lnTo>
                <a:lnTo>
                  <a:pt x="3158208" y="543720"/>
                </a:lnTo>
                <a:lnTo>
                  <a:pt x="3004215" y="654951"/>
                </a:lnTo>
                <a:lnTo>
                  <a:pt x="2984425" y="669246"/>
                </a:lnTo>
                <a:lnTo>
                  <a:pt x="2985613" y="670891"/>
                </a:lnTo>
                <a:lnTo>
                  <a:pt x="2965682" y="687969"/>
                </a:lnTo>
                <a:cubicBezTo>
                  <a:pt x="2884288" y="770560"/>
                  <a:pt x="2863406" y="888543"/>
                  <a:pt x="2921947" y="969590"/>
                </a:cubicBezTo>
                <a:cubicBezTo>
                  <a:pt x="2980489" y="1050638"/>
                  <a:pt x="3099057" y="1067894"/>
                  <a:pt x="3203044" y="1016581"/>
                </a:cubicBezTo>
                <a:lnTo>
                  <a:pt x="3225521" y="1003027"/>
                </a:lnTo>
                <a:lnTo>
                  <a:pt x="3226709" y="1004672"/>
                </a:lnTo>
                <a:lnTo>
                  <a:pt x="3246499" y="990377"/>
                </a:lnTo>
                <a:lnTo>
                  <a:pt x="3420355" y="864798"/>
                </a:lnTo>
                <a:lnTo>
                  <a:pt x="3456074" y="921216"/>
                </a:lnTo>
                <a:cubicBezTo>
                  <a:pt x="3477610" y="957958"/>
                  <a:pt x="3497920" y="995504"/>
                  <a:pt x="3516951" y="1033799"/>
                </a:cubicBezTo>
                <a:lnTo>
                  <a:pt x="3520064" y="1040800"/>
                </a:lnTo>
                <a:lnTo>
                  <a:pt x="3351719" y="1103514"/>
                </a:lnTo>
                <a:lnTo>
                  <a:pt x="3328842" y="1112036"/>
                </a:lnTo>
                <a:lnTo>
                  <a:pt x="3329551" y="1113937"/>
                </a:lnTo>
                <a:lnTo>
                  <a:pt x="3305798" y="1125106"/>
                </a:lnTo>
                <a:cubicBezTo>
                  <a:pt x="3205384" y="1183100"/>
                  <a:pt x="3153903" y="1291294"/>
                  <a:pt x="3188805" y="1384983"/>
                </a:cubicBezTo>
                <a:cubicBezTo>
                  <a:pt x="3223707" y="1478672"/>
                  <a:pt x="3333428" y="1526813"/>
                  <a:pt x="3447311" y="1504975"/>
                </a:cubicBezTo>
                <a:lnTo>
                  <a:pt x="3472581" y="1497881"/>
                </a:lnTo>
                <a:lnTo>
                  <a:pt x="3473289" y="1499782"/>
                </a:lnTo>
                <a:lnTo>
                  <a:pt x="3496167" y="1491260"/>
                </a:lnTo>
                <a:lnTo>
                  <a:pt x="3658757" y="1430690"/>
                </a:lnTo>
                <a:lnTo>
                  <a:pt x="3672560" y="1485786"/>
                </a:ln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224" y="2076615"/>
                </a:lnTo>
                <a:lnTo>
                  <a:pt x="3668388" y="2255655"/>
                </a:lnTo>
                <a:lnTo>
                  <a:pt x="3657944" y="2296928"/>
                </a:lnTo>
                <a:lnTo>
                  <a:pt x="3509910" y="2233673"/>
                </a:lnTo>
                <a:lnTo>
                  <a:pt x="3487461" y="2224080"/>
                </a:lnTo>
                <a:lnTo>
                  <a:pt x="3486664" y="2225946"/>
                </a:lnTo>
                <a:lnTo>
                  <a:pt x="3461756" y="2217667"/>
                </a:lnTo>
                <a:cubicBezTo>
                  <a:pt x="3349031" y="2190478"/>
                  <a:pt x="3237160" y="2233387"/>
                  <a:pt x="3197875" y="2325325"/>
                </a:cubicBezTo>
                <a:cubicBezTo>
                  <a:pt x="3158590" y="2417262"/>
                  <a:pt x="3204907" y="2527765"/>
                  <a:pt x="3302472" y="2590434"/>
                </a:cubicBezTo>
                <a:lnTo>
                  <a:pt x="3325671" y="2602711"/>
                </a:lnTo>
                <a:lnTo>
                  <a:pt x="3324874" y="2604577"/>
                </a:lnTo>
                <a:lnTo>
                  <a:pt x="3347323" y="2614169"/>
                </a:lnTo>
                <a:lnTo>
                  <a:pt x="3514169" y="2685463"/>
                </a:lnTo>
                <a:lnTo>
                  <a:pt x="3429203" y="2844805"/>
                </a:lnTo>
                <a:lnTo>
                  <a:pt x="3396882" y="2890843"/>
                </a:lnTo>
                <a:lnTo>
                  <a:pt x="3247105" y="2746043"/>
                </a:lnTo>
                <a:lnTo>
                  <a:pt x="3229554" y="2729074"/>
                </a:lnTo>
                <a:lnTo>
                  <a:pt x="3228143" y="2730533"/>
                </a:lnTo>
                <a:lnTo>
                  <a:pt x="3207827" y="2713915"/>
                </a:lnTo>
                <a:cubicBezTo>
                  <a:pt x="3112211" y="2648310"/>
                  <a:pt x="2992394" y="2648498"/>
                  <a:pt x="2922903" y="2720378"/>
                </a:cubicBezTo>
                <a:cubicBezTo>
                  <a:pt x="2853411" y="2792258"/>
                  <a:pt x="2857271" y="2912013"/>
                  <a:pt x="2926068" y="3005358"/>
                </a:cubicBezTo>
                <a:lnTo>
                  <a:pt x="2943363" y="3025101"/>
                </a:lnTo>
                <a:lnTo>
                  <a:pt x="2941952" y="3026560"/>
                </a:lnTo>
                <a:lnTo>
                  <a:pt x="2959504" y="3043529"/>
                </a:lnTo>
                <a:lnTo>
                  <a:pt x="3129628" y="3208000"/>
                </a:lnTo>
                <a:lnTo>
                  <a:pt x="3033206" y="3296690"/>
                </a:ln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38804" y="3721607"/>
                  <a:pt x="1436230" y="3686569"/>
                  <a:pt x="1247347" y="3622000"/>
                </a:cubicBezTo>
                <a:lnTo>
                  <a:pt x="1121475" y="3573214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8" y="3369019"/>
                </a:lnTo>
                <a:lnTo>
                  <a:pt x="727278" y="3345208"/>
                </a:lnTo>
                <a:lnTo>
                  <a:pt x="612226" y="3246154"/>
                </a:lnTo>
                <a:lnTo>
                  <a:pt x="623197" y="3238489"/>
                </a:lnTo>
                <a:lnTo>
                  <a:pt x="643209" y="3224506"/>
                </a:lnTo>
                <a:lnTo>
                  <a:pt x="642047" y="3222844"/>
                </a:lnTo>
                <a:lnTo>
                  <a:pt x="652132" y="3214473"/>
                </a:lnTo>
                <a:lnTo>
                  <a:pt x="690281" y="3219548"/>
                </a:lnTo>
                <a:cubicBezTo>
                  <a:pt x="737404" y="3221108"/>
                  <a:pt x="783126" y="3208290"/>
                  <a:pt x="821135" y="3179628"/>
                </a:cubicBezTo>
                <a:cubicBezTo>
                  <a:pt x="922491" y="3103197"/>
                  <a:pt x="930612" y="2943045"/>
                  <a:pt x="839272" y="2821919"/>
                </a:cubicBezTo>
                <a:cubicBezTo>
                  <a:pt x="747933" y="2700793"/>
                  <a:pt x="591722" y="2664561"/>
                  <a:pt x="490366" y="2740992"/>
                </a:cubicBezTo>
                <a:cubicBezTo>
                  <a:pt x="452357" y="2769654"/>
                  <a:pt x="427460" y="2810088"/>
                  <a:pt x="416002" y="2855824"/>
                </a:cubicBezTo>
                <a:lnTo>
                  <a:pt x="411788" y="2884419"/>
                </a:lnTo>
                <a:lnTo>
                  <a:pt x="407387" y="2886979"/>
                </a:lnTo>
                <a:lnTo>
                  <a:pt x="406225" y="2885316"/>
                </a:lnTo>
                <a:lnTo>
                  <a:pt x="386212" y="2899298"/>
                </a:lnTo>
                <a:lnTo>
                  <a:pt x="334630" y="2935337"/>
                </a:lnTo>
                <a:lnTo>
                  <a:pt x="258152" y="2825698"/>
                </a:lnTo>
                <a:lnTo>
                  <a:pt x="196850" y="2714446"/>
                </a:lnTo>
                <a:lnTo>
                  <a:pt x="225464" y="2703545"/>
                </a:lnTo>
                <a:lnTo>
                  <a:pt x="248277" y="2694853"/>
                </a:lnTo>
                <a:lnTo>
                  <a:pt x="247555" y="2692958"/>
                </a:lnTo>
                <a:lnTo>
                  <a:pt x="259374" y="2687293"/>
                </a:lnTo>
                <a:lnTo>
                  <a:pt x="295140" y="2701500"/>
                </a:lnTo>
                <a:cubicBezTo>
                  <a:pt x="340467" y="2714482"/>
                  <a:pt x="387934" y="2713177"/>
                  <a:pt x="431775" y="2694628"/>
                </a:cubicBezTo>
                <a:cubicBezTo>
                  <a:pt x="548686" y="2645163"/>
                  <a:pt x="595540" y="2491804"/>
                  <a:pt x="536427" y="2352089"/>
                </a:cubicBezTo>
                <a:cubicBezTo>
                  <a:pt x="477314" y="2212375"/>
                  <a:pt x="334619" y="2139214"/>
                  <a:pt x="217708" y="2188678"/>
                </a:cubicBezTo>
                <a:cubicBezTo>
                  <a:pt x="173867" y="2207228"/>
                  <a:pt x="139877" y="2240387"/>
                  <a:pt x="117633" y="2281958"/>
                </a:cubicBezTo>
                <a:lnTo>
                  <a:pt x="106586" y="2308668"/>
                </a:lnTo>
                <a:lnTo>
                  <a:pt x="101694" y="2310080"/>
                </a:lnTo>
                <a:lnTo>
                  <a:pt x="100972" y="2308184"/>
                </a:lnTo>
                <a:lnTo>
                  <a:pt x="78158" y="2316875"/>
                </a:lnTo>
                <a:lnTo>
                  <a:pt x="49595" y="2327756"/>
                </a:lnTo>
                <a:lnTo>
                  <a:pt x="26562" y="2235820"/>
                </a:ln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lnTo>
                  <a:pt x="34423" y="1452102"/>
                </a:lnTo>
                <a:lnTo>
                  <a:pt x="81514" y="1468348"/>
                </a:lnTo>
                <a:lnTo>
                  <a:pt x="104593" y="1476309"/>
                </a:lnTo>
                <a:lnTo>
                  <a:pt x="105254" y="1474391"/>
                </a:lnTo>
                <a:lnTo>
                  <a:pt x="117955" y="1477624"/>
                </a:lnTo>
                <a:lnTo>
                  <a:pt x="136288" y="1511462"/>
                </a:lnTo>
                <a:cubicBezTo>
                  <a:pt x="162742" y="1550490"/>
                  <a:pt x="200000" y="1579929"/>
                  <a:pt x="245535" y="1593812"/>
                </a:cubicBezTo>
                <a:cubicBezTo>
                  <a:pt x="366961" y="1630831"/>
                  <a:pt x="501261" y="1543206"/>
                  <a:pt x="545501" y="1398095"/>
                </a:cubicBezTo>
                <a:cubicBezTo>
                  <a:pt x="589741" y="1252984"/>
                  <a:pt x="527169" y="1105338"/>
                  <a:pt x="405743" y="1068319"/>
                </a:cubicBezTo>
                <a:cubicBezTo>
                  <a:pt x="360208" y="1054436"/>
                  <a:pt x="312863" y="1058082"/>
                  <a:pt x="269135" y="1075714"/>
                </a:cubicBezTo>
                <a:lnTo>
                  <a:pt x="243531" y="1089125"/>
                </a:lnTo>
                <a:lnTo>
                  <a:pt x="238871" y="1087070"/>
                </a:lnTo>
                <a:lnTo>
                  <a:pt x="239533" y="1085153"/>
                </a:lnTo>
                <a:lnTo>
                  <a:pt x="216455" y="1077191"/>
                </a:lnTo>
                <a:lnTo>
                  <a:pt x="169391" y="1060955"/>
                </a:lnTo>
                <a:lnTo>
                  <a:pt x="172253" y="1054068"/>
                </a:lnTo>
                <a:lnTo>
                  <a:pt x="269225" y="878064"/>
                </a:lnTo>
                <a:lnTo>
                  <a:pt x="332022" y="915631"/>
                </a:lnTo>
                <a:lnTo>
                  <a:pt x="352972" y="928163"/>
                </a:lnTo>
                <a:lnTo>
                  <a:pt x="354013" y="926422"/>
                </a:lnTo>
                <a:lnTo>
                  <a:pt x="365779" y="932195"/>
                </a:lnTo>
                <a:lnTo>
                  <a:pt x="376770" y="969078"/>
                </a:lnTo>
                <a:cubicBezTo>
                  <a:pt x="394640" y="1012709"/>
                  <a:pt x="425056" y="1049174"/>
                  <a:pt x="466768" y="1072115"/>
                </a:cubicBezTo>
                <a:cubicBezTo>
                  <a:pt x="577998" y="1133291"/>
                  <a:pt x="727435" y="1075126"/>
                  <a:pt x="800544" y="942200"/>
                </a:cubicBezTo>
                <a:cubicBezTo>
                  <a:pt x="873653" y="809273"/>
                  <a:pt x="842748" y="651921"/>
                  <a:pt x="731517" y="590745"/>
                </a:cubicBezTo>
                <a:cubicBezTo>
                  <a:pt x="689806" y="567804"/>
                  <a:pt x="642722" y="561646"/>
                  <a:pt x="596304" y="569918"/>
                </a:cubicBezTo>
                <a:lnTo>
                  <a:pt x="568491" y="577782"/>
                </a:lnTo>
                <a:lnTo>
                  <a:pt x="564353" y="574815"/>
                </a:lnTo>
                <a:lnTo>
                  <a:pt x="565394" y="573074"/>
                </a:lnTo>
                <a:lnTo>
                  <a:pt x="544444" y="560541"/>
                </a:lnTo>
                <a:lnTo>
                  <a:pt x="528705" y="551125"/>
                </a:lnTo>
                <a:lnTo>
                  <a:pt x="665917" y="424916"/>
                </a:ln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0514" y="15948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354622" y="609561"/>
            <a:ext cx="5452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14 Alligator Connection Pads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99230-BA37-ADB0-5B32-C75D46D43658}"/>
              </a:ext>
            </a:extLst>
          </p:cNvPr>
          <p:cNvSpPr/>
          <p:nvPr/>
        </p:nvSpPr>
        <p:spPr>
          <a:xfrm>
            <a:off x="4538759" y="192723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511F4-BC61-6ECE-6F86-506AA1FDC60A}"/>
              </a:ext>
            </a:extLst>
          </p:cNvPr>
          <p:cNvSpPr txBox="1"/>
          <p:nvPr/>
        </p:nvSpPr>
        <p:spPr>
          <a:xfrm>
            <a:off x="3838611" y="173899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A6844-085E-9B48-B515-B2998AD41D5E}"/>
              </a:ext>
            </a:extLst>
          </p:cNvPr>
          <p:cNvSpPr/>
          <p:nvPr/>
        </p:nvSpPr>
        <p:spPr>
          <a:xfrm flipV="1">
            <a:off x="4701751" y="5089525"/>
            <a:ext cx="544030" cy="532397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2B23F-E83F-2AD1-6269-0C55C8B06301}"/>
              </a:ext>
            </a:extLst>
          </p:cNvPr>
          <p:cNvSpPr txBox="1"/>
          <p:nvPr/>
        </p:nvSpPr>
        <p:spPr>
          <a:xfrm>
            <a:off x="3991011" y="54526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98BA4-D05F-7380-DB66-CABEC427FCC3}"/>
              </a:ext>
            </a:extLst>
          </p:cNvPr>
          <p:cNvSpPr/>
          <p:nvPr/>
        </p:nvSpPr>
        <p:spPr>
          <a:xfrm rot="10800000" flipV="1">
            <a:off x="7781297" y="348820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692D-7B17-F721-53B9-7A3E958D3ED3}"/>
              </a:ext>
            </a:extLst>
          </p:cNvPr>
          <p:cNvSpPr txBox="1"/>
          <p:nvPr/>
        </p:nvSpPr>
        <p:spPr>
          <a:xfrm>
            <a:off x="8172337" y="330301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EEBBF7-512E-AA28-52D9-0735F2A11EA5}"/>
              </a:ext>
            </a:extLst>
          </p:cNvPr>
          <p:cNvSpPr/>
          <p:nvPr/>
        </p:nvSpPr>
        <p:spPr>
          <a:xfrm rot="10800000" flipV="1">
            <a:off x="6914788" y="199845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13422-BB4B-1B86-4960-1371293968DC}"/>
              </a:ext>
            </a:extLst>
          </p:cNvPr>
          <p:cNvSpPr txBox="1"/>
          <p:nvPr/>
        </p:nvSpPr>
        <p:spPr>
          <a:xfrm>
            <a:off x="7305828" y="181326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223715-6BF4-B296-2DD1-1D8053C410D2}"/>
              </a:ext>
            </a:extLst>
          </p:cNvPr>
          <p:cNvSpPr/>
          <p:nvPr/>
        </p:nvSpPr>
        <p:spPr>
          <a:xfrm rot="10800000" flipH="1" flipV="1">
            <a:off x="3911605" y="355804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1174E5-6B23-2011-01C9-6229CFBF43C6}"/>
              </a:ext>
            </a:extLst>
          </p:cNvPr>
          <p:cNvSpPr txBox="1"/>
          <p:nvPr/>
        </p:nvSpPr>
        <p:spPr>
          <a:xfrm>
            <a:off x="3402272" y="337338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68A232-3285-D913-C6CC-53E8E45C3A46}"/>
              </a:ext>
            </a:extLst>
          </p:cNvPr>
          <p:cNvSpPr/>
          <p:nvPr/>
        </p:nvSpPr>
        <p:spPr>
          <a:xfrm rot="10800000">
            <a:off x="6937392" y="5089524"/>
            <a:ext cx="455966" cy="5309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F281D0-D706-D448-CA44-8028E5DEA6AD}"/>
              </a:ext>
            </a:extLst>
          </p:cNvPr>
          <p:cNvSpPr txBox="1"/>
          <p:nvPr/>
        </p:nvSpPr>
        <p:spPr>
          <a:xfrm>
            <a:off x="7342851" y="5416033"/>
            <a:ext cx="29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B466-59CA-33C5-091A-E80D13C35F14}"/>
              </a:ext>
            </a:extLst>
          </p:cNvPr>
          <p:cNvSpPr/>
          <p:nvPr/>
        </p:nvSpPr>
        <p:spPr>
          <a:xfrm rot="10800000" flipV="1">
            <a:off x="7720802" y="2852955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330DC5-9084-BA95-19A1-BC7F3E9234BD}"/>
              </a:ext>
            </a:extLst>
          </p:cNvPr>
          <p:cNvSpPr/>
          <p:nvPr/>
        </p:nvSpPr>
        <p:spPr>
          <a:xfrm rot="10800000">
            <a:off x="7416578" y="4721668"/>
            <a:ext cx="455966" cy="36785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8E242C-9CDF-1F7C-3579-6214C8596642}"/>
              </a:ext>
            </a:extLst>
          </p:cNvPr>
          <p:cNvSpPr txBox="1"/>
          <p:nvPr/>
        </p:nvSpPr>
        <p:spPr>
          <a:xfrm>
            <a:off x="8211764" y="41672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FA981E-FF95-4B42-F609-438E703E1420}"/>
              </a:ext>
            </a:extLst>
          </p:cNvPr>
          <p:cNvSpPr/>
          <p:nvPr/>
        </p:nvSpPr>
        <p:spPr>
          <a:xfrm rot="10800000">
            <a:off x="7721143" y="4238801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C722F-9E52-FA35-A2B9-D0AABF74493A}"/>
              </a:ext>
            </a:extLst>
          </p:cNvPr>
          <p:cNvSpPr txBox="1"/>
          <p:nvPr/>
        </p:nvSpPr>
        <p:spPr>
          <a:xfrm>
            <a:off x="7812901" y="4894347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E962DF-47A9-BAEA-88AE-6AD8ADF7119D}"/>
              </a:ext>
            </a:extLst>
          </p:cNvPr>
          <p:cNvSpPr txBox="1"/>
          <p:nvPr/>
        </p:nvSpPr>
        <p:spPr>
          <a:xfrm>
            <a:off x="8211764" y="2678709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1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A6EBF60-757D-BD86-F3B4-3A38CCDBCB9E}"/>
              </a:ext>
            </a:extLst>
          </p:cNvPr>
          <p:cNvSpPr/>
          <p:nvPr/>
        </p:nvSpPr>
        <p:spPr>
          <a:xfrm rot="10800000" flipV="1">
            <a:off x="7429846" y="2331919"/>
            <a:ext cx="440541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E00D1-6791-09B1-9C9D-E4785179F8B8}"/>
              </a:ext>
            </a:extLst>
          </p:cNvPr>
          <p:cNvSpPr txBox="1"/>
          <p:nvPr/>
        </p:nvSpPr>
        <p:spPr>
          <a:xfrm>
            <a:off x="7833351" y="2133645"/>
            <a:ext cx="295629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C7C8E2-9741-5169-BCE0-ABF3D14F379F}"/>
              </a:ext>
            </a:extLst>
          </p:cNvPr>
          <p:cNvGrpSpPr/>
          <p:nvPr/>
        </p:nvGrpSpPr>
        <p:grpSpPr>
          <a:xfrm flipH="1">
            <a:off x="3972575" y="2292994"/>
            <a:ext cx="861408" cy="2780564"/>
            <a:chOff x="7967899" y="2420914"/>
            <a:chExt cx="861408" cy="278056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EA8D52-871B-290F-C8EB-B23FE401EEA3}"/>
                </a:ext>
              </a:extLst>
            </p:cNvPr>
            <p:cNvSpPr/>
            <p:nvPr/>
          </p:nvSpPr>
          <p:spPr>
            <a:xfrm rot="10800000" flipV="1">
              <a:off x="8311878" y="3050626"/>
              <a:ext cx="517429" cy="187004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D449380-3C47-C0B6-F13F-C1631D77DAE1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A8FDE-10D6-6FC7-1C4D-751B20977E9B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4540E7-89BE-2E81-707C-EA793A8FD1B5}"/>
                </a:ext>
              </a:extLst>
            </p:cNvPr>
            <p:cNvSpPr/>
            <p:nvPr/>
          </p:nvSpPr>
          <p:spPr>
            <a:xfrm rot="10800000" flipV="1">
              <a:off x="8020926" y="2420914"/>
              <a:ext cx="440541" cy="303631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B44D26B-281F-30E9-FB8A-85C957749C1F}"/>
              </a:ext>
            </a:extLst>
          </p:cNvPr>
          <p:cNvSpPr txBox="1"/>
          <p:nvPr/>
        </p:nvSpPr>
        <p:spPr>
          <a:xfrm>
            <a:off x="1034715" y="2090857"/>
            <a:ext cx="331536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SCL</a:t>
            </a:r>
            <a:endParaRPr lang="en-US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9C137-2D8E-5198-9DB1-E575BBF78A98}"/>
              </a:ext>
            </a:extLst>
          </p:cNvPr>
          <p:cNvSpPr txBox="1"/>
          <p:nvPr/>
        </p:nvSpPr>
        <p:spPr>
          <a:xfrm>
            <a:off x="1034715" y="2728844"/>
            <a:ext cx="2956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83980-C87C-1833-83D7-8C923AC2EEE5}"/>
              </a:ext>
            </a:extLst>
          </p:cNvPr>
          <p:cNvSpPr txBox="1"/>
          <p:nvPr/>
        </p:nvSpPr>
        <p:spPr>
          <a:xfrm>
            <a:off x="689019" y="4179824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br>
              <a:rPr lang="en-US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Receive</a:t>
            </a:r>
            <a:endParaRPr lang="en-US" sz="1000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DF608-1E8F-2925-A3B9-51D48302AD0A}"/>
              </a:ext>
            </a:extLst>
          </p:cNvPr>
          <p:cNvSpPr txBox="1"/>
          <p:nvPr/>
        </p:nvSpPr>
        <p:spPr>
          <a:xfrm>
            <a:off x="1076416" y="4891647"/>
            <a:ext cx="331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D1</a:t>
            </a:r>
            <a:b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</a:br>
            <a:r>
              <a:rPr lang="en-US" sz="1000" dirty="0">
                <a:solidFill>
                  <a:srgbClr val="ED7D31"/>
                </a:solidFill>
                <a:latin typeface="Segoe Condensed" panose="020B0606040200020203" pitchFamily="34" charset="0"/>
              </a:rPr>
              <a:t>GPIO Pin + Serial Transmit</a:t>
            </a:r>
            <a:endParaRPr lang="en-US" sz="1000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248CA-5BFB-9305-47FD-E1479F0AFFDD}"/>
              </a:ext>
            </a:extLst>
          </p:cNvPr>
          <p:cNvSpPr txBox="1"/>
          <p:nvPr/>
        </p:nvSpPr>
        <p:spPr>
          <a:xfrm>
            <a:off x="4035225" y="1137885"/>
            <a:ext cx="409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Condensed" panose="020B0606040200020203" pitchFamily="34" charset="0"/>
              </a:rPr>
              <a:t>The 14 connection pads allow you to power and connect to external components like other buttons, LEDs, etc.</a:t>
            </a:r>
          </a:p>
        </p:txBody>
      </p:sp>
    </p:spTree>
    <p:extLst>
      <p:ext uri="{BB962C8B-B14F-4D97-AF65-F5344CB8AC3E}">
        <p14:creationId xmlns:p14="http://schemas.microsoft.com/office/powerpoint/2010/main" val="9686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-29210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4819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POWER Pads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2D467CCA-3746-8433-A827-01462F1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1934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5F64BA61-7FC8-98F8-B259-430BA9F9A5D5}"/>
              </a:ext>
            </a:extLst>
          </p:cNvPr>
          <p:cNvSpPr/>
          <p:nvPr/>
        </p:nvSpPr>
        <p:spPr>
          <a:xfrm>
            <a:off x="4241472" y="1497823"/>
            <a:ext cx="3699582" cy="3721607"/>
          </a:xfrm>
          <a:custGeom>
            <a:avLst/>
            <a:gdLst>
              <a:gd name="connsiteX0" fmla="*/ 1849561 w 3699582"/>
              <a:gd name="connsiteY0" fmla="*/ 0 h 3721607"/>
              <a:gd name="connsiteX1" fmla="*/ 2635891 w 3699582"/>
              <a:gd name="connsiteY1" fmla="*/ 173815 h 3721607"/>
              <a:gd name="connsiteX2" fmla="*/ 2640271 w 3699582"/>
              <a:gd name="connsiteY2" fmla="*/ 176092 h 3721607"/>
              <a:gd name="connsiteX3" fmla="*/ 2509220 w 3699582"/>
              <a:gd name="connsiteY3" fmla="*/ 352112 h 3721607"/>
              <a:gd name="connsiteX4" fmla="*/ 2494641 w 3699582"/>
              <a:gd name="connsiteY4" fmla="*/ 371693 h 3721607"/>
              <a:gd name="connsiteX5" fmla="*/ 2496268 w 3699582"/>
              <a:gd name="connsiteY5" fmla="*/ 372905 h 3721607"/>
              <a:gd name="connsiteX6" fmla="*/ 2482392 w 3699582"/>
              <a:gd name="connsiteY6" fmla="*/ 395184 h 3721607"/>
              <a:gd name="connsiteX7" fmla="*/ 2525318 w 3699582"/>
              <a:gd name="connsiteY7" fmla="*/ 676930 h 3721607"/>
              <a:gd name="connsiteX8" fmla="*/ 2807542 w 3699582"/>
              <a:gd name="connsiteY8" fmla="*/ 637266 h 3721607"/>
              <a:gd name="connsiteX9" fmla="*/ 2824906 w 3699582"/>
              <a:gd name="connsiteY9" fmla="*/ 617584 h 3721607"/>
              <a:gd name="connsiteX10" fmla="*/ 2826534 w 3699582"/>
              <a:gd name="connsiteY10" fmla="*/ 618795 h 3721607"/>
              <a:gd name="connsiteX11" fmla="*/ 2841113 w 3699582"/>
              <a:gd name="connsiteY11" fmla="*/ 599214 h 3721607"/>
              <a:gd name="connsiteX12" fmla="*/ 2993350 w 3699582"/>
              <a:gd name="connsiteY12" fmla="*/ 394738 h 3721607"/>
              <a:gd name="connsiteX13" fmla="*/ 3033205 w 3699582"/>
              <a:gd name="connsiteY13" fmla="*/ 424917 h 3721607"/>
              <a:gd name="connsiteX14" fmla="*/ 3672560 w 3699582"/>
              <a:gd name="connsiteY14" fmla="*/ 1485786 h 3721607"/>
              <a:gd name="connsiteX15" fmla="*/ 3699582 w 3699582"/>
              <a:gd name="connsiteY15" fmla="*/ 1662837 h 3721607"/>
              <a:gd name="connsiteX16" fmla="*/ 3516192 w 3699582"/>
              <a:gd name="connsiteY16" fmla="*/ 1662837 h 3721607"/>
              <a:gd name="connsiteX17" fmla="*/ 3491779 w 3699582"/>
              <a:gd name="connsiteY17" fmla="*/ 1662837 h 3721607"/>
              <a:gd name="connsiteX18" fmla="*/ 3491779 w 3699582"/>
              <a:gd name="connsiteY18" fmla="*/ 1664866 h 3721607"/>
              <a:gd name="connsiteX19" fmla="*/ 3465622 w 3699582"/>
              <a:gd name="connsiteY19" fmla="*/ 1667040 h 3721607"/>
              <a:gd name="connsiteX20" fmla="*/ 3265268 w 3699582"/>
              <a:gd name="connsiteY20" fmla="*/ 1869726 h 3721607"/>
              <a:gd name="connsiteX21" fmla="*/ 3465622 w 3699582"/>
              <a:gd name="connsiteY21" fmla="*/ 2072412 h 3721607"/>
              <a:gd name="connsiteX22" fmla="*/ 3491779 w 3699582"/>
              <a:gd name="connsiteY22" fmla="*/ 2074586 h 3721607"/>
              <a:gd name="connsiteX23" fmla="*/ 3491779 w 3699582"/>
              <a:gd name="connsiteY23" fmla="*/ 2076615 h 3721607"/>
              <a:gd name="connsiteX24" fmla="*/ 3516192 w 3699582"/>
              <a:gd name="connsiteY24" fmla="*/ 2076615 h 3721607"/>
              <a:gd name="connsiteX25" fmla="*/ 3697863 w 3699582"/>
              <a:gd name="connsiteY25" fmla="*/ 2076615 h 3721607"/>
              <a:gd name="connsiteX26" fmla="*/ 3662716 w 3699582"/>
              <a:gd name="connsiteY26" fmla="*/ 2281042 h 3721607"/>
              <a:gd name="connsiteX27" fmla="*/ 3033206 w 3699582"/>
              <a:gd name="connsiteY27" fmla="*/ 3296690 h 3721607"/>
              <a:gd name="connsiteX28" fmla="*/ 2952346 w 3699582"/>
              <a:gd name="connsiteY28" fmla="*/ 3357156 h 3721607"/>
              <a:gd name="connsiteX29" fmla="*/ 2853450 w 3699582"/>
              <a:gd name="connsiteY29" fmla="*/ 3174323 h 3721607"/>
              <a:gd name="connsiteX30" fmla="*/ 2841836 w 3699582"/>
              <a:gd name="connsiteY30" fmla="*/ 3152850 h 3721607"/>
              <a:gd name="connsiteX31" fmla="*/ 2840051 w 3699582"/>
              <a:gd name="connsiteY31" fmla="*/ 3153815 h 3721607"/>
              <a:gd name="connsiteX32" fmla="*/ 2825694 w 3699582"/>
              <a:gd name="connsiteY32" fmla="*/ 3131843 h 3721607"/>
              <a:gd name="connsiteX33" fmla="*/ 2552095 w 3699582"/>
              <a:gd name="connsiteY33" fmla="*/ 3052049 h 3721607"/>
              <a:gd name="connsiteX34" fmla="*/ 2469141 w 3699582"/>
              <a:gd name="connsiteY34" fmla="*/ 3324706 h 3721607"/>
              <a:gd name="connsiteX35" fmla="*/ 2479673 w 3699582"/>
              <a:gd name="connsiteY35" fmla="*/ 3348747 h 3721607"/>
              <a:gd name="connsiteX36" fmla="*/ 2477888 w 3699582"/>
              <a:gd name="connsiteY36" fmla="*/ 3349712 h 3721607"/>
              <a:gd name="connsiteX37" fmla="*/ 2489503 w 3699582"/>
              <a:gd name="connsiteY37" fmla="*/ 3371185 h 3721607"/>
              <a:gd name="connsiteX38" fmla="*/ 2594561 w 3699582"/>
              <a:gd name="connsiteY38" fmla="*/ 3565409 h 3721607"/>
              <a:gd name="connsiteX39" fmla="*/ 2573870 w 3699582"/>
              <a:gd name="connsiteY39" fmla="*/ 3575376 h 3721607"/>
              <a:gd name="connsiteX40" fmla="*/ 1849561 w 3699582"/>
              <a:gd name="connsiteY40" fmla="*/ 3721607 h 3721607"/>
              <a:gd name="connsiteX41" fmla="*/ 1209754 w 3699582"/>
              <a:gd name="connsiteY41" fmla="*/ 3608694 h 3721607"/>
              <a:gd name="connsiteX42" fmla="*/ 1122006 w 3699582"/>
              <a:gd name="connsiteY42" fmla="*/ 3572221 h 3721607"/>
              <a:gd name="connsiteX43" fmla="*/ 1220729 w 3699582"/>
              <a:gd name="connsiteY43" fmla="*/ 3387367 h 3721607"/>
              <a:gd name="connsiteX44" fmla="*/ 1232230 w 3699582"/>
              <a:gd name="connsiteY44" fmla="*/ 3365832 h 3721607"/>
              <a:gd name="connsiteX45" fmla="*/ 1230440 w 3699582"/>
              <a:gd name="connsiteY45" fmla="*/ 3364876 h 3721607"/>
              <a:gd name="connsiteX46" fmla="*/ 1240844 w 3699582"/>
              <a:gd name="connsiteY46" fmla="*/ 3340779 h 3721607"/>
              <a:gd name="connsiteX47" fmla="*/ 1156442 w 3699582"/>
              <a:gd name="connsiteY47" fmla="*/ 3068567 h 3721607"/>
              <a:gd name="connsiteX48" fmla="*/ 883271 w 3699582"/>
              <a:gd name="connsiteY48" fmla="*/ 3149814 h 3721607"/>
              <a:gd name="connsiteX49" fmla="*/ 869031 w 3699582"/>
              <a:gd name="connsiteY49" fmla="*/ 3171863 h 3721607"/>
              <a:gd name="connsiteX50" fmla="*/ 867241 w 3699582"/>
              <a:gd name="connsiteY50" fmla="*/ 3170907 h 3721607"/>
              <a:gd name="connsiteX51" fmla="*/ 855741 w 3699582"/>
              <a:gd name="connsiteY51" fmla="*/ 3192441 h 3721607"/>
              <a:gd name="connsiteX52" fmla="*/ 761439 w 3699582"/>
              <a:gd name="connsiteY52" fmla="*/ 3369017 h 3721607"/>
              <a:gd name="connsiteX53" fmla="*/ 665917 w 3699582"/>
              <a:gd name="connsiteY53" fmla="*/ 3296690 h 3721607"/>
              <a:gd name="connsiteX54" fmla="*/ 26562 w 3699582"/>
              <a:gd name="connsiteY54" fmla="*/ 2235820 h 3721607"/>
              <a:gd name="connsiteX55" fmla="*/ 2265 w 3699582"/>
              <a:gd name="connsiteY55" fmla="*/ 2076615 h 3721607"/>
              <a:gd name="connsiteX56" fmla="*/ 220852 w 3699582"/>
              <a:gd name="connsiteY56" fmla="*/ 2076615 h 3721607"/>
              <a:gd name="connsiteX57" fmla="*/ 245265 w 3699582"/>
              <a:gd name="connsiteY57" fmla="*/ 2076615 h 3721607"/>
              <a:gd name="connsiteX58" fmla="*/ 245265 w 3699582"/>
              <a:gd name="connsiteY58" fmla="*/ 2074586 h 3721607"/>
              <a:gd name="connsiteX59" fmla="*/ 271422 w 3699582"/>
              <a:gd name="connsiteY59" fmla="*/ 2072412 h 3721607"/>
              <a:gd name="connsiteX60" fmla="*/ 471776 w 3699582"/>
              <a:gd name="connsiteY60" fmla="*/ 1869726 h 3721607"/>
              <a:gd name="connsiteX61" fmla="*/ 271422 w 3699582"/>
              <a:gd name="connsiteY61" fmla="*/ 1667040 h 3721607"/>
              <a:gd name="connsiteX62" fmla="*/ 245265 w 3699582"/>
              <a:gd name="connsiteY62" fmla="*/ 1664866 h 3721607"/>
              <a:gd name="connsiteX63" fmla="*/ 245265 w 3699582"/>
              <a:gd name="connsiteY63" fmla="*/ 1662837 h 3721607"/>
              <a:gd name="connsiteX64" fmla="*/ 220852 w 3699582"/>
              <a:gd name="connsiteY64" fmla="*/ 1662837 h 3721607"/>
              <a:gd name="connsiteX65" fmla="*/ 0 w 3699582"/>
              <a:gd name="connsiteY65" fmla="*/ 1662837 h 3721607"/>
              <a:gd name="connsiteX66" fmla="*/ 892 w 3699582"/>
              <a:gd name="connsiteY66" fmla="*/ 1647132 h 3721607"/>
              <a:gd name="connsiteX67" fmla="*/ 665917 w 3699582"/>
              <a:gd name="connsiteY67" fmla="*/ 424916 h 3721607"/>
              <a:gd name="connsiteX68" fmla="*/ 710156 w 3699582"/>
              <a:gd name="connsiteY68" fmla="*/ 391835 h 3721607"/>
              <a:gd name="connsiteX69" fmla="*/ 824736 w 3699582"/>
              <a:gd name="connsiteY69" fmla="*/ 567648 h 3721607"/>
              <a:gd name="connsiteX70" fmla="*/ 838065 w 3699582"/>
              <a:gd name="connsiteY70" fmla="*/ 588101 h 3721607"/>
              <a:gd name="connsiteX71" fmla="*/ 839765 w 3699582"/>
              <a:gd name="connsiteY71" fmla="*/ 586993 h 3721607"/>
              <a:gd name="connsiteX72" fmla="*/ 855868 w 3699582"/>
              <a:gd name="connsiteY72" fmla="*/ 607720 h 3721607"/>
              <a:gd name="connsiteX73" fmla="*/ 1135068 w 3699582"/>
              <a:gd name="connsiteY73" fmla="*/ 664908 h 3721607"/>
              <a:gd name="connsiteX74" fmla="*/ 1195483 w 3699582"/>
              <a:gd name="connsiteY74" fmla="*/ 386388 h 3721607"/>
              <a:gd name="connsiteX75" fmla="*/ 1183023 w 3699582"/>
              <a:gd name="connsiteY75" fmla="*/ 363287 h 3721607"/>
              <a:gd name="connsiteX76" fmla="*/ 1184723 w 3699582"/>
              <a:gd name="connsiteY76" fmla="*/ 362180 h 3721607"/>
              <a:gd name="connsiteX77" fmla="*/ 1171394 w 3699582"/>
              <a:gd name="connsiteY77" fmla="*/ 341727 h 3721607"/>
              <a:gd name="connsiteX78" fmla="*/ 1063404 w 3699582"/>
              <a:gd name="connsiteY78" fmla="*/ 176025 h 3721607"/>
              <a:gd name="connsiteX79" fmla="*/ 1125252 w 3699582"/>
              <a:gd name="connsiteY79" fmla="*/ 146231 h 3721607"/>
              <a:gd name="connsiteX80" fmla="*/ 1849561 w 3699582"/>
              <a:gd name="connsiteY80" fmla="*/ 0 h 372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699582" h="3721607">
                <a:moveTo>
                  <a:pt x="1849561" y="0"/>
                </a:moveTo>
                <a:cubicBezTo>
                  <a:pt x="2130571" y="0"/>
                  <a:pt x="2397033" y="62290"/>
                  <a:pt x="2635891" y="173815"/>
                </a:cubicBezTo>
                <a:lnTo>
                  <a:pt x="2640271" y="176092"/>
                </a:lnTo>
                <a:lnTo>
                  <a:pt x="2509220" y="352112"/>
                </a:lnTo>
                <a:lnTo>
                  <a:pt x="2494641" y="371693"/>
                </a:lnTo>
                <a:lnTo>
                  <a:pt x="2496268" y="372905"/>
                </a:lnTo>
                <a:lnTo>
                  <a:pt x="2482392" y="395184"/>
                </a:lnTo>
                <a:cubicBezTo>
                  <a:pt x="2429582" y="498419"/>
                  <a:pt x="2445125" y="617224"/>
                  <a:pt x="2525318" y="676930"/>
                </a:cubicBezTo>
                <a:cubicBezTo>
                  <a:pt x="2605512" y="736636"/>
                  <a:pt x="2723784" y="717459"/>
                  <a:pt x="2807542" y="637266"/>
                </a:cubicBezTo>
                <a:lnTo>
                  <a:pt x="2824906" y="617584"/>
                </a:lnTo>
                <a:lnTo>
                  <a:pt x="2826534" y="618795"/>
                </a:lnTo>
                <a:lnTo>
                  <a:pt x="2841113" y="599214"/>
                </a:lnTo>
                <a:lnTo>
                  <a:pt x="2993350" y="394738"/>
                </a:lnTo>
                <a:lnTo>
                  <a:pt x="3033205" y="424917"/>
                </a:lnTo>
                <a:cubicBezTo>
                  <a:pt x="3354862" y="690371"/>
                  <a:pt x="3585804" y="1061818"/>
                  <a:pt x="3672560" y="1485786"/>
                </a:cubicBezTo>
                <a:lnTo>
                  <a:pt x="3699582" y="1662837"/>
                </a:lnTo>
                <a:lnTo>
                  <a:pt x="3516192" y="1662837"/>
                </a:lnTo>
                <a:lnTo>
                  <a:pt x="3491779" y="1662837"/>
                </a:lnTo>
                <a:lnTo>
                  <a:pt x="3491779" y="1664866"/>
                </a:lnTo>
                <a:lnTo>
                  <a:pt x="3465622" y="1667040"/>
                </a:lnTo>
                <a:cubicBezTo>
                  <a:pt x="3351280" y="1686332"/>
                  <a:pt x="3265268" y="1769747"/>
                  <a:pt x="3265268" y="1869726"/>
                </a:cubicBezTo>
                <a:cubicBezTo>
                  <a:pt x="3265268" y="1969705"/>
                  <a:pt x="3351280" y="2053120"/>
                  <a:pt x="3465622" y="2072412"/>
                </a:cubicBezTo>
                <a:lnTo>
                  <a:pt x="3491779" y="2074586"/>
                </a:lnTo>
                <a:lnTo>
                  <a:pt x="3491779" y="2076615"/>
                </a:lnTo>
                <a:lnTo>
                  <a:pt x="3516192" y="2076615"/>
                </a:lnTo>
                <a:lnTo>
                  <a:pt x="3697863" y="2076615"/>
                </a:lnTo>
                <a:lnTo>
                  <a:pt x="3662716" y="2281042"/>
                </a:lnTo>
                <a:cubicBezTo>
                  <a:pt x="3569192" y="2686186"/>
                  <a:pt x="3343375" y="3040716"/>
                  <a:pt x="3033206" y="3296690"/>
                </a:cubicBezTo>
                <a:lnTo>
                  <a:pt x="2952346" y="3357156"/>
                </a:lnTo>
                <a:lnTo>
                  <a:pt x="2853450" y="3174323"/>
                </a:lnTo>
                <a:lnTo>
                  <a:pt x="2841836" y="3152850"/>
                </a:lnTo>
                <a:lnTo>
                  <a:pt x="2840051" y="3153815"/>
                </a:lnTo>
                <a:lnTo>
                  <a:pt x="2825694" y="3131843"/>
                </a:lnTo>
                <a:cubicBezTo>
                  <a:pt x="2754325" y="3040449"/>
                  <a:pt x="2640034" y="3004482"/>
                  <a:pt x="2552095" y="3052049"/>
                </a:cubicBezTo>
                <a:cubicBezTo>
                  <a:pt x="2464157" y="3099615"/>
                  <a:pt x="2431709" y="3214955"/>
                  <a:pt x="2469141" y="3324706"/>
                </a:cubicBezTo>
                <a:lnTo>
                  <a:pt x="2479673" y="3348747"/>
                </a:lnTo>
                <a:lnTo>
                  <a:pt x="2477888" y="3349712"/>
                </a:lnTo>
                <a:lnTo>
                  <a:pt x="2489503" y="3371185"/>
                </a:lnTo>
                <a:lnTo>
                  <a:pt x="2594561" y="3565409"/>
                </a:lnTo>
                <a:lnTo>
                  <a:pt x="2573870" y="3575376"/>
                </a:lnTo>
                <a:cubicBezTo>
                  <a:pt x="2351247" y="3669538"/>
                  <a:pt x="2106485" y="3721607"/>
                  <a:pt x="1849561" y="3721607"/>
                </a:cubicBezTo>
                <a:cubicBezTo>
                  <a:pt x="1624753" y="3721607"/>
                  <a:pt x="1409256" y="3681742"/>
                  <a:pt x="1209754" y="3608694"/>
                </a:cubicBezTo>
                <a:lnTo>
                  <a:pt x="1122006" y="3572221"/>
                </a:lnTo>
                <a:lnTo>
                  <a:pt x="1220729" y="3387367"/>
                </a:lnTo>
                <a:lnTo>
                  <a:pt x="1232230" y="3365832"/>
                </a:lnTo>
                <a:lnTo>
                  <a:pt x="1230440" y="3364876"/>
                </a:lnTo>
                <a:lnTo>
                  <a:pt x="1240844" y="3340779"/>
                </a:lnTo>
                <a:cubicBezTo>
                  <a:pt x="1277692" y="3230832"/>
                  <a:pt x="1244632" y="3115666"/>
                  <a:pt x="1156442" y="3068567"/>
                </a:cubicBezTo>
                <a:cubicBezTo>
                  <a:pt x="1068252" y="3021468"/>
                  <a:pt x="954153" y="3058043"/>
                  <a:pt x="883271" y="3149814"/>
                </a:cubicBezTo>
                <a:lnTo>
                  <a:pt x="869031" y="3171863"/>
                </a:lnTo>
                <a:lnTo>
                  <a:pt x="867241" y="3170907"/>
                </a:lnTo>
                <a:lnTo>
                  <a:pt x="855741" y="3192441"/>
                </a:lnTo>
                <a:lnTo>
                  <a:pt x="761439" y="3369017"/>
                </a:lnTo>
                <a:lnTo>
                  <a:pt x="665917" y="3296690"/>
                </a:lnTo>
                <a:cubicBezTo>
                  <a:pt x="344261" y="3031235"/>
                  <a:pt x="113319" y="2659789"/>
                  <a:pt x="26562" y="2235820"/>
                </a:cubicBezTo>
                <a:lnTo>
                  <a:pt x="2265" y="2076615"/>
                </a:lnTo>
                <a:lnTo>
                  <a:pt x="220852" y="2076615"/>
                </a:lnTo>
                <a:lnTo>
                  <a:pt x="245265" y="2076615"/>
                </a:lnTo>
                <a:lnTo>
                  <a:pt x="245265" y="2074586"/>
                </a:lnTo>
                <a:lnTo>
                  <a:pt x="271422" y="2072412"/>
                </a:lnTo>
                <a:cubicBezTo>
                  <a:pt x="385764" y="2053120"/>
                  <a:pt x="471776" y="1969705"/>
                  <a:pt x="471776" y="1869726"/>
                </a:cubicBezTo>
                <a:cubicBezTo>
                  <a:pt x="471776" y="1769747"/>
                  <a:pt x="385764" y="1686332"/>
                  <a:pt x="271422" y="1667040"/>
                </a:cubicBezTo>
                <a:lnTo>
                  <a:pt x="245265" y="1664866"/>
                </a:lnTo>
                <a:lnTo>
                  <a:pt x="245265" y="1662837"/>
                </a:lnTo>
                <a:lnTo>
                  <a:pt x="220852" y="1662837"/>
                </a:lnTo>
                <a:lnTo>
                  <a:pt x="0" y="1662837"/>
                </a:lnTo>
                <a:lnTo>
                  <a:pt x="892" y="1647132"/>
                </a:lnTo>
                <a:cubicBezTo>
                  <a:pt x="57001" y="1156336"/>
                  <a:pt x="304054" y="723553"/>
                  <a:pt x="665917" y="424916"/>
                </a:cubicBezTo>
                <a:lnTo>
                  <a:pt x="710156" y="391835"/>
                </a:lnTo>
                <a:lnTo>
                  <a:pt x="824736" y="567648"/>
                </a:lnTo>
                <a:lnTo>
                  <a:pt x="838065" y="588101"/>
                </a:lnTo>
                <a:lnTo>
                  <a:pt x="839765" y="586993"/>
                </a:lnTo>
                <a:lnTo>
                  <a:pt x="855868" y="607720"/>
                </a:lnTo>
                <a:cubicBezTo>
                  <a:pt x="934461" y="692981"/>
                  <a:pt x="1051307" y="719496"/>
                  <a:pt x="1135068" y="664908"/>
                </a:cubicBezTo>
                <a:cubicBezTo>
                  <a:pt x="1218829" y="610320"/>
                  <a:pt x="1241751" y="492716"/>
                  <a:pt x="1195483" y="386388"/>
                </a:cubicBezTo>
                <a:lnTo>
                  <a:pt x="1183023" y="363287"/>
                </a:lnTo>
                <a:lnTo>
                  <a:pt x="1184723" y="362180"/>
                </a:lnTo>
                <a:lnTo>
                  <a:pt x="1171394" y="341727"/>
                </a:lnTo>
                <a:lnTo>
                  <a:pt x="1063404" y="176025"/>
                </a:lnTo>
                <a:lnTo>
                  <a:pt x="1125252" y="146231"/>
                </a:lnTo>
                <a:cubicBezTo>
                  <a:pt x="1347876" y="52069"/>
                  <a:pt x="1592638" y="0"/>
                  <a:pt x="1849561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2051">
            <a:extLst>
              <a:ext uri="{FF2B5EF4-FFF2-40B4-BE49-F238E27FC236}">
                <a16:creationId xmlns:a16="http://schemas.microsoft.com/office/drawing/2014/main" id="{103977DB-F383-C868-7474-0E7EE596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4276" y="-292100"/>
            <a:ext cx="5209742" cy="685800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3FA6B1C-384E-A46D-3F83-08FE7F05B5E8}"/>
              </a:ext>
            </a:extLst>
          </p:cNvPr>
          <p:cNvSpPr txBox="1"/>
          <p:nvPr/>
        </p:nvSpPr>
        <p:spPr>
          <a:xfrm>
            <a:off x="96012" y="6627625"/>
            <a:ext cx="995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https://learn.adafruit.com/adafruit-circuit-playground-express/pinouts</a:t>
            </a:r>
            <a:r>
              <a:rPr lang="en-US" dirty="0"/>
              <a:t> </a:t>
            </a: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B9174617-6391-96F0-3119-68EA230B9D7B}"/>
              </a:ext>
            </a:extLst>
          </p:cNvPr>
          <p:cNvSpPr/>
          <p:nvPr/>
        </p:nvSpPr>
        <p:spPr>
          <a:xfrm>
            <a:off x="4552950" y="1658489"/>
            <a:ext cx="65889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FBBD1BAD-7635-84E8-8B2D-58AEDF023E69}"/>
              </a:ext>
            </a:extLst>
          </p:cNvPr>
          <p:cNvSpPr txBox="1"/>
          <p:nvPr/>
        </p:nvSpPr>
        <p:spPr>
          <a:xfrm>
            <a:off x="3852802" y="1470246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F72497DA-F45D-711C-8B29-46FEEB26F7CA}"/>
              </a:ext>
            </a:extLst>
          </p:cNvPr>
          <p:cNvSpPr/>
          <p:nvPr/>
        </p:nvSpPr>
        <p:spPr>
          <a:xfrm flipV="1">
            <a:off x="4715942" y="4820776"/>
            <a:ext cx="544030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14196EE-6F99-421A-A59A-02662FA64272}"/>
              </a:ext>
            </a:extLst>
          </p:cNvPr>
          <p:cNvSpPr txBox="1"/>
          <p:nvPr/>
        </p:nvSpPr>
        <p:spPr>
          <a:xfrm>
            <a:off x="4005202" y="4891472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7C5BC8B8-CDBB-537A-36AF-5154DD6B7E78}"/>
              </a:ext>
            </a:extLst>
          </p:cNvPr>
          <p:cNvSpPr/>
          <p:nvPr/>
        </p:nvSpPr>
        <p:spPr>
          <a:xfrm rot="10800000" flipV="1">
            <a:off x="7795488" y="3219450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9496648-0E53-1BFB-6553-E8D21A4AFB45}"/>
              </a:ext>
            </a:extLst>
          </p:cNvPr>
          <p:cNvSpPr txBox="1"/>
          <p:nvPr/>
        </p:nvSpPr>
        <p:spPr>
          <a:xfrm>
            <a:off x="8186528" y="3034268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391290E-E1E7-E746-3A56-D6C08F797E25}"/>
              </a:ext>
            </a:extLst>
          </p:cNvPr>
          <p:cNvSpPr/>
          <p:nvPr/>
        </p:nvSpPr>
        <p:spPr>
          <a:xfrm rot="10800000" flipV="1">
            <a:off x="6928979" y="1729701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F83DABE-9458-B0BB-0822-544743769A81}"/>
              </a:ext>
            </a:extLst>
          </p:cNvPr>
          <p:cNvSpPr txBox="1"/>
          <p:nvPr/>
        </p:nvSpPr>
        <p:spPr>
          <a:xfrm>
            <a:off x="7320019" y="1544519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32991A31-0C6D-2111-7FEC-94E1EAED3035}"/>
              </a:ext>
            </a:extLst>
          </p:cNvPr>
          <p:cNvSpPr/>
          <p:nvPr/>
        </p:nvSpPr>
        <p:spPr>
          <a:xfrm rot="10800000" flipH="1" flipV="1">
            <a:off x="3925796" y="3289299"/>
            <a:ext cx="455966" cy="945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03A6F79F-4F77-677F-E667-C6217A8D8ADF}"/>
              </a:ext>
            </a:extLst>
          </p:cNvPr>
          <p:cNvSpPr txBox="1"/>
          <p:nvPr/>
        </p:nvSpPr>
        <p:spPr>
          <a:xfrm>
            <a:off x="3416463" y="3104633"/>
            <a:ext cx="7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3.3V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ADE1BCE3-FD35-6528-FD25-DDDCD10BC2E3}"/>
              </a:ext>
            </a:extLst>
          </p:cNvPr>
          <p:cNvSpPr/>
          <p:nvPr/>
        </p:nvSpPr>
        <p:spPr>
          <a:xfrm rot="10800000">
            <a:off x="6951583" y="4820776"/>
            <a:ext cx="455966" cy="17145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2AA62A1-9141-4DB2-2D6D-A0D697AA5124}"/>
              </a:ext>
            </a:extLst>
          </p:cNvPr>
          <p:cNvSpPr txBox="1"/>
          <p:nvPr/>
        </p:nvSpPr>
        <p:spPr>
          <a:xfrm>
            <a:off x="7357042" y="4801726"/>
            <a:ext cx="295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Condensed" panose="020B0606040200020203" pitchFamily="34" charset="0"/>
              </a:rPr>
              <a:t>Power Source V</a:t>
            </a:r>
            <a:r>
              <a:rPr lang="en-US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</a:p>
          <a:p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If connected to USB, will be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5V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out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LiPoly battery, will be battery’s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V</a:t>
            </a:r>
            <a:r>
              <a:rPr lang="en-US" sz="1200" b="1" baseline="-25000" dirty="0">
                <a:solidFill>
                  <a:srgbClr val="C00000"/>
                </a:solidFill>
                <a:latin typeface="Segoe Condensed" panose="020B0606040200020203" pitchFamily="34" charset="0"/>
              </a:rPr>
              <a:t>out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(3.7V)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. If connected to both, will default to higher voltage source. You can draw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500mA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continuous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 up to </a:t>
            </a:r>
            <a:r>
              <a:rPr lang="en-US" sz="1200" b="1" dirty="0">
                <a:solidFill>
                  <a:srgbClr val="C00000"/>
                </a:solidFill>
                <a:latin typeface="Segoe Condensed" panose="020B0606040200020203" pitchFamily="34" charset="0"/>
              </a:rPr>
              <a:t>1mA peak</a:t>
            </a:r>
            <a:r>
              <a:rPr lang="en-US" sz="1200" dirty="0">
                <a:solidFill>
                  <a:srgbClr val="C00000"/>
                </a:solidFill>
                <a:latin typeface="Segoe Condensed" panose="020B0606040200020203" pitchFamily="34" charset="0"/>
              </a:rPr>
              <a:t>, so great for NeoPixels or other higher-load components.</a:t>
            </a:r>
            <a:endParaRPr lang="en-US" sz="1600" dirty="0">
              <a:solidFill>
                <a:srgbClr val="C0000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5" b="16917"/>
          <a:stretch/>
        </p:blipFill>
        <p:spPr bwMode="auto">
          <a:xfrm>
            <a:off x="3430372" y="1748129"/>
            <a:ext cx="6096000" cy="399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79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7390C6-8402-277E-3B2A-81CC0045554C}"/>
              </a:ext>
            </a:extLst>
          </p:cNvPr>
          <p:cNvSpPr/>
          <p:nvPr/>
        </p:nvSpPr>
        <p:spPr>
          <a:xfrm>
            <a:off x="4617568" y="1789921"/>
            <a:ext cx="3721608" cy="3721608"/>
          </a:xfrm>
          <a:custGeom>
            <a:avLst/>
            <a:gdLst>
              <a:gd name="connsiteX0" fmla="*/ 1860804 w 3721608"/>
              <a:gd name="connsiteY0" fmla="*/ 0 h 3721608"/>
              <a:gd name="connsiteX1" fmla="*/ 3027130 w 3721608"/>
              <a:gd name="connsiteY1" fmla="*/ 410798 h 3721608"/>
              <a:gd name="connsiteX2" fmla="*/ 3170679 w 3721608"/>
              <a:gd name="connsiteY2" fmla="*/ 542833 h 3721608"/>
              <a:gd name="connsiteX3" fmla="*/ 3015458 w 3721608"/>
              <a:gd name="connsiteY3" fmla="*/ 654952 h 3721608"/>
              <a:gd name="connsiteX4" fmla="*/ 2995668 w 3721608"/>
              <a:gd name="connsiteY4" fmla="*/ 669247 h 3721608"/>
              <a:gd name="connsiteX5" fmla="*/ 2996856 w 3721608"/>
              <a:gd name="connsiteY5" fmla="*/ 670892 h 3721608"/>
              <a:gd name="connsiteX6" fmla="*/ 2976925 w 3721608"/>
              <a:gd name="connsiteY6" fmla="*/ 687970 h 3721608"/>
              <a:gd name="connsiteX7" fmla="*/ 2933190 w 3721608"/>
              <a:gd name="connsiteY7" fmla="*/ 969591 h 3721608"/>
              <a:gd name="connsiteX8" fmla="*/ 3214287 w 3721608"/>
              <a:gd name="connsiteY8" fmla="*/ 1016582 h 3721608"/>
              <a:gd name="connsiteX9" fmla="*/ 3236764 w 3721608"/>
              <a:gd name="connsiteY9" fmla="*/ 1003028 h 3721608"/>
              <a:gd name="connsiteX10" fmla="*/ 3237952 w 3721608"/>
              <a:gd name="connsiteY10" fmla="*/ 1004673 h 3721608"/>
              <a:gd name="connsiteX11" fmla="*/ 3257742 w 3721608"/>
              <a:gd name="connsiteY11" fmla="*/ 990378 h 3721608"/>
              <a:gd name="connsiteX12" fmla="*/ 3429168 w 3721608"/>
              <a:gd name="connsiteY12" fmla="*/ 866555 h 3721608"/>
              <a:gd name="connsiteX13" fmla="*/ 3497019 w 3721608"/>
              <a:gd name="connsiteY13" fmla="*/ 973834 h 3721608"/>
              <a:gd name="connsiteX14" fmla="*/ 3529588 w 3721608"/>
              <a:gd name="connsiteY14" fmla="*/ 1041442 h 3721608"/>
              <a:gd name="connsiteX15" fmla="*/ 3362962 w 3721608"/>
              <a:gd name="connsiteY15" fmla="*/ 1103515 h 3721608"/>
              <a:gd name="connsiteX16" fmla="*/ 3340085 w 3721608"/>
              <a:gd name="connsiteY16" fmla="*/ 1112037 h 3721608"/>
              <a:gd name="connsiteX17" fmla="*/ 3340794 w 3721608"/>
              <a:gd name="connsiteY17" fmla="*/ 1113938 h 3721608"/>
              <a:gd name="connsiteX18" fmla="*/ 3317041 w 3721608"/>
              <a:gd name="connsiteY18" fmla="*/ 1125107 h 3721608"/>
              <a:gd name="connsiteX19" fmla="*/ 3200048 w 3721608"/>
              <a:gd name="connsiteY19" fmla="*/ 1384984 h 3721608"/>
              <a:gd name="connsiteX20" fmla="*/ 3458554 w 3721608"/>
              <a:gd name="connsiteY20" fmla="*/ 1504976 h 3721608"/>
              <a:gd name="connsiteX21" fmla="*/ 3483824 w 3721608"/>
              <a:gd name="connsiteY21" fmla="*/ 1497882 h 3721608"/>
              <a:gd name="connsiteX22" fmla="*/ 3484532 w 3721608"/>
              <a:gd name="connsiteY22" fmla="*/ 1499783 h 3721608"/>
              <a:gd name="connsiteX23" fmla="*/ 3507410 w 3721608"/>
              <a:gd name="connsiteY23" fmla="*/ 1491261 h 3721608"/>
              <a:gd name="connsiteX24" fmla="*/ 3669668 w 3721608"/>
              <a:gd name="connsiteY24" fmla="*/ 1430815 h 3721608"/>
              <a:gd name="connsiteX25" fmla="*/ 3683803 w 3721608"/>
              <a:gd name="connsiteY25" fmla="*/ 1485787 h 3721608"/>
              <a:gd name="connsiteX26" fmla="*/ 3721608 w 3721608"/>
              <a:gd name="connsiteY26" fmla="*/ 1860804 h 3721608"/>
              <a:gd name="connsiteX27" fmla="*/ 3706658 w 3721608"/>
              <a:gd name="connsiteY27" fmla="*/ 2097803 h 3721608"/>
              <a:gd name="connsiteX28" fmla="*/ 3668606 w 3721608"/>
              <a:gd name="connsiteY28" fmla="*/ 2296681 h 3721608"/>
              <a:gd name="connsiteX29" fmla="*/ 3521153 w 3721608"/>
              <a:gd name="connsiteY29" fmla="*/ 2233674 h 3721608"/>
              <a:gd name="connsiteX30" fmla="*/ 3498704 w 3721608"/>
              <a:gd name="connsiteY30" fmla="*/ 2224081 h 3721608"/>
              <a:gd name="connsiteX31" fmla="*/ 3497907 w 3721608"/>
              <a:gd name="connsiteY31" fmla="*/ 2225947 h 3721608"/>
              <a:gd name="connsiteX32" fmla="*/ 3472999 w 3721608"/>
              <a:gd name="connsiteY32" fmla="*/ 2217668 h 3721608"/>
              <a:gd name="connsiteX33" fmla="*/ 3209118 w 3721608"/>
              <a:gd name="connsiteY33" fmla="*/ 2325326 h 3721608"/>
              <a:gd name="connsiteX34" fmla="*/ 3313715 w 3721608"/>
              <a:gd name="connsiteY34" fmla="*/ 2590435 h 3721608"/>
              <a:gd name="connsiteX35" fmla="*/ 3336914 w 3721608"/>
              <a:gd name="connsiteY35" fmla="*/ 2602712 h 3721608"/>
              <a:gd name="connsiteX36" fmla="*/ 3336117 w 3721608"/>
              <a:gd name="connsiteY36" fmla="*/ 2604578 h 3721608"/>
              <a:gd name="connsiteX37" fmla="*/ 3358566 w 3721608"/>
              <a:gd name="connsiteY37" fmla="*/ 2614170 h 3721608"/>
              <a:gd name="connsiteX38" fmla="*/ 3525986 w 3721608"/>
              <a:gd name="connsiteY38" fmla="*/ 2685709 h 3721608"/>
              <a:gd name="connsiteX39" fmla="*/ 3497019 w 3721608"/>
              <a:gd name="connsiteY39" fmla="*/ 2747774 h 3721608"/>
              <a:gd name="connsiteX40" fmla="*/ 3409371 w 3721608"/>
              <a:gd name="connsiteY40" fmla="*/ 2892048 h 3721608"/>
              <a:gd name="connsiteX41" fmla="*/ 3258348 w 3721608"/>
              <a:gd name="connsiteY41" fmla="*/ 2746044 h 3721608"/>
              <a:gd name="connsiteX42" fmla="*/ 3240797 w 3721608"/>
              <a:gd name="connsiteY42" fmla="*/ 2729075 h 3721608"/>
              <a:gd name="connsiteX43" fmla="*/ 3239386 w 3721608"/>
              <a:gd name="connsiteY43" fmla="*/ 2730534 h 3721608"/>
              <a:gd name="connsiteX44" fmla="*/ 3219070 w 3721608"/>
              <a:gd name="connsiteY44" fmla="*/ 2713916 h 3721608"/>
              <a:gd name="connsiteX45" fmla="*/ 2934146 w 3721608"/>
              <a:gd name="connsiteY45" fmla="*/ 2720379 h 3721608"/>
              <a:gd name="connsiteX46" fmla="*/ 2937311 w 3721608"/>
              <a:gd name="connsiteY46" fmla="*/ 3005359 h 3721608"/>
              <a:gd name="connsiteX47" fmla="*/ 2954606 w 3721608"/>
              <a:gd name="connsiteY47" fmla="*/ 3025102 h 3721608"/>
              <a:gd name="connsiteX48" fmla="*/ 2953195 w 3721608"/>
              <a:gd name="connsiteY48" fmla="*/ 3026561 h 3721608"/>
              <a:gd name="connsiteX49" fmla="*/ 2970747 w 3721608"/>
              <a:gd name="connsiteY49" fmla="*/ 3043530 h 3721608"/>
              <a:gd name="connsiteX50" fmla="*/ 3141434 w 3721608"/>
              <a:gd name="connsiteY50" fmla="*/ 3208545 h 3721608"/>
              <a:gd name="connsiteX51" fmla="*/ 3044449 w 3721608"/>
              <a:gd name="connsiteY51" fmla="*/ 3296691 h 3721608"/>
              <a:gd name="connsiteX52" fmla="*/ 1860804 w 3721608"/>
              <a:gd name="connsiteY52" fmla="*/ 3721608 h 3721608"/>
              <a:gd name="connsiteX53" fmla="*/ 694478 w 3721608"/>
              <a:gd name="connsiteY53" fmla="*/ 3310810 h 3721608"/>
              <a:gd name="connsiteX54" fmla="*/ 623876 w 3721608"/>
              <a:gd name="connsiteY54" fmla="*/ 3245871 h 3721608"/>
              <a:gd name="connsiteX55" fmla="*/ 634440 w 3721608"/>
              <a:gd name="connsiteY55" fmla="*/ 3238490 h 3721608"/>
              <a:gd name="connsiteX56" fmla="*/ 654452 w 3721608"/>
              <a:gd name="connsiteY56" fmla="*/ 3224507 h 3721608"/>
              <a:gd name="connsiteX57" fmla="*/ 653290 w 3721608"/>
              <a:gd name="connsiteY57" fmla="*/ 3222845 h 3721608"/>
              <a:gd name="connsiteX58" fmla="*/ 663375 w 3721608"/>
              <a:gd name="connsiteY58" fmla="*/ 3214474 h 3721608"/>
              <a:gd name="connsiteX59" fmla="*/ 701524 w 3721608"/>
              <a:gd name="connsiteY59" fmla="*/ 3219549 h 3721608"/>
              <a:gd name="connsiteX60" fmla="*/ 832378 w 3721608"/>
              <a:gd name="connsiteY60" fmla="*/ 3179629 h 3721608"/>
              <a:gd name="connsiteX61" fmla="*/ 850515 w 3721608"/>
              <a:gd name="connsiteY61" fmla="*/ 2821920 h 3721608"/>
              <a:gd name="connsiteX62" fmla="*/ 501609 w 3721608"/>
              <a:gd name="connsiteY62" fmla="*/ 2740993 h 3721608"/>
              <a:gd name="connsiteX63" fmla="*/ 427245 w 3721608"/>
              <a:gd name="connsiteY63" fmla="*/ 2855825 h 3721608"/>
              <a:gd name="connsiteX64" fmla="*/ 423031 w 3721608"/>
              <a:gd name="connsiteY64" fmla="*/ 2884420 h 3721608"/>
              <a:gd name="connsiteX65" fmla="*/ 418630 w 3721608"/>
              <a:gd name="connsiteY65" fmla="*/ 2886980 h 3721608"/>
              <a:gd name="connsiteX66" fmla="*/ 417468 w 3721608"/>
              <a:gd name="connsiteY66" fmla="*/ 2885317 h 3721608"/>
              <a:gd name="connsiteX67" fmla="*/ 397455 w 3721608"/>
              <a:gd name="connsiteY67" fmla="*/ 2899299 h 3721608"/>
              <a:gd name="connsiteX68" fmla="*/ 344031 w 3721608"/>
              <a:gd name="connsiteY68" fmla="*/ 2936625 h 3721608"/>
              <a:gd name="connsiteX69" fmla="*/ 224589 w 3721608"/>
              <a:gd name="connsiteY69" fmla="*/ 2747774 h 3721608"/>
              <a:gd name="connsiteX70" fmla="*/ 208466 w 3721608"/>
              <a:gd name="connsiteY70" fmla="*/ 2714304 h 3721608"/>
              <a:gd name="connsiteX71" fmla="*/ 236707 w 3721608"/>
              <a:gd name="connsiteY71" fmla="*/ 2703546 h 3721608"/>
              <a:gd name="connsiteX72" fmla="*/ 259520 w 3721608"/>
              <a:gd name="connsiteY72" fmla="*/ 2694854 h 3721608"/>
              <a:gd name="connsiteX73" fmla="*/ 258798 w 3721608"/>
              <a:gd name="connsiteY73" fmla="*/ 2692959 h 3721608"/>
              <a:gd name="connsiteX74" fmla="*/ 270617 w 3721608"/>
              <a:gd name="connsiteY74" fmla="*/ 2687294 h 3721608"/>
              <a:gd name="connsiteX75" fmla="*/ 306383 w 3721608"/>
              <a:gd name="connsiteY75" fmla="*/ 2701501 h 3721608"/>
              <a:gd name="connsiteX76" fmla="*/ 443018 w 3721608"/>
              <a:gd name="connsiteY76" fmla="*/ 2694629 h 3721608"/>
              <a:gd name="connsiteX77" fmla="*/ 547670 w 3721608"/>
              <a:gd name="connsiteY77" fmla="*/ 2352090 h 3721608"/>
              <a:gd name="connsiteX78" fmla="*/ 228951 w 3721608"/>
              <a:gd name="connsiteY78" fmla="*/ 2188679 h 3721608"/>
              <a:gd name="connsiteX79" fmla="*/ 128876 w 3721608"/>
              <a:gd name="connsiteY79" fmla="*/ 2281959 h 3721608"/>
              <a:gd name="connsiteX80" fmla="*/ 117829 w 3721608"/>
              <a:gd name="connsiteY80" fmla="*/ 2308669 h 3721608"/>
              <a:gd name="connsiteX81" fmla="*/ 112937 w 3721608"/>
              <a:gd name="connsiteY81" fmla="*/ 2310081 h 3721608"/>
              <a:gd name="connsiteX82" fmla="*/ 112215 w 3721608"/>
              <a:gd name="connsiteY82" fmla="*/ 2308185 h 3721608"/>
              <a:gd name="connsiteX83" fmla="*/ 89401 w 3721608"/>
              <a:gd name="connsiteY83" fmla="*/ 2316876 h 3721608"/>
              <a:gd name="connsiteX84" fmla="*/ 61390 w 3721608"/>
              <a:gd name="connsiteY84" fmla="*/ 2327547 h 3721608"/>
              <a:gd name="connsiteX85" fmla="*/ 37805 w 3721608"/>
              <a:gd name="connsiteY85" fmla="*/ 2235821 h 3721608"/>
              <a:gd name="connsiteX86" fmla="*/ 0 w 3721608"/>
              <a:gd name="connsiteY86" fmla="*/ 1860804 h 3721608"/>
              <a:gd name="connsiteX87" fmla="*/ 14951 w 3721608"/>
              <a:gd name="connsiteY87" fmla="*/ 1623806 h 3721608"/>
              <a:gd name="connsiteX88" fmla="*/ 47671 w 3721608"/>
              <a:gd name="connsiteY88" fmla="*/ 1452795 h 3721608"/>
              <a:gd name="connsiteX89" fmla="*/ 92757 w 3721608"/>
              <a:gd name="connsiteY89" fmla="*/ 1468349 h 3721608"/>
              <a:gd name="connsiteX90" fmla="*/ 115836 w 3721608"/>
              <a:gd name="connsiteY90" fmla="*/ 1476310 h 3721608"/>
              <a:gd name="connsiteX91" fmla="*/ 116497 w 3721608"/>
              <a:gd name="connsiteY91" fmla="*/ 1474392 h 3721608"/>
              <a:gd name="connsiteX92" fmla="*/ 129198 w 3721608"/>
              <a:gd name="connsiteY92" fmla="*/ 1477625 h 3721608"/>
              <a:gd name="connsiteX93" fmla="*/ 147531 w 3721608"/>
              <a:gd name="connsiteY93" fmla="*/ 1511463 h 3721608"/>
              <a:gd name="connsiteX94" fmla="*/ 256778 w 3721608"/>
              <a:gd name="connsiteY94" fmla="*/ 1593813 h 3721608"/>
              <a:gd name="connsiteX95" fmla="*/ 556744 w 3721608"/>
              <a:gd name="connsiteY95" fmla="*/ 1398096 h 3721608"/>
              <a:gd name="connsiteX96" fmla="*/ 416986 w 3721608"/>
              <a:gd name="connsiteY96" fmla="*/ 1068320 h 3721608"/>
              <a:gd name="connsiteX97" fmla="*/ 280378 w 3721608"/>
              <a:gd name="connsiteY97" fmla="*/ 1075715 h 3721608"/>
              <a:gd name="connsiteX98" fmla="*/ 254774 w 3721608"/>
              <a:gd name="connsiteY98" fmla="*/ 1089126 h 3721608"/>
              <a:gd name="connsiteX99" fmla="*/ 250114 w 3721608"/>
              <a:gd name="connsiteY99" fmla="*/ 1087071 h 3721608"/>
              <a:gd name="connsiteX100" fmla="*/ 250776 w 3721608"/>
              <a:gd name="connsiteY100" fmla="*/ 1085154 h 3721608"/>
              <a:gd name="connsiteX101" fmla="*/ 227698 w 3721608"/>
              <a:gd name="connsiteY101" fmla="*/ 1077192 h 3721608"/>
              <a:gd name="connsiteX102" fmla="*/ 183472 w 3721608"/>
              <a:gd name="connsiteY102" fmla="*/ 1061935 h 3721608"/>
              <a:gd name="connsiteX103" fmla="*/ 224589 w 3721608"/>
              <a:gd name="connsiteY103" fmla="*/ 973834 h 3721608"/>
              <a:gd name="connsiteX104" fmla="*/ 282157 w 3721608"/>
              <a:gd name="connsiteY104" fmla="*/ 879076 h 3721608"/>
              <a:gd name="connsiteX105" fmla="*/ 343265 w 3721608"/>
              <a:gd name="connsiteY105" fmla="*/ 915632 h 3721608"/>
              <a:gd name="connsiteX106" fmla="*/ 364215 w 3721608"/>
              <a:gd name="connsiteY106" fmla="*/ 928164 h 3721608"/>
              <a:gd name="connsiteX107" fmla="*/ 365256 w 3721608"/>
              <a:gd name="connsiteY107" fmla="*/ 926423 h 3721608"/>
              <a:gd name="connsiteX108" fmla="*/ 377022 w 3721608"/>
              <a:gd name="connsiteY108" fmla="*/ 932196 h 3721608"/>
              <a:gd name="connsiteX109" fmla="*/ 388013 w 3721608"/>
              <a:gd name="connsiteY109" fmla="*/ 969079 h 3721608"/>
              <a:gd name="connsiteX110" fmla="*/ 478011 w 3721608"/>
              <a:gd name="connsiteY110" fmla="*/ 1072116 h 3721608"/>
              <a:gd name="connsiteX111" fmla="*/ 811787 w 3721608"/>
              <a:gd name="connsiteY111" fmla="*/ 942201 h 3721608"/>
              <a:gd name="connsiteX112" fmla="*/ 742760 w 3721608"/>
              <a:gd name="connsiteY112" fmla="*/ 590746 h 3721608"/>
              <a:gd name="connsiteX113" fmla="*/ 607547 w 3721608"/>
              <a:gd name="connsiteY113" fmla="*/ 569919 h 3721608"/>
              <a:gd name="connsiteX114" fmla="*/ 579734 w 3721608"/>
              <a:gd name="connsiteY114" fmla="*/ 577783 h 3721608"/>
              <a:gd name="connsiteX115" fmla="*/ 575596 w 3721608"/>
              <a:gd name="connsiteY115" fmla="*/ 574816 h 3721608"/>
              <a:gd name="connsiteX116" fmla="*/ 576637 w 3721608"/>
              <a:gd name="connsiteY116" fmla="*/ 573075 h 3721608"/>
              <a:gd name="connsiteX117" fmla="*/ 555687 w 3721608"/>
              <a:gd name="connsiteY117" fmla="*/ 560542 h 3721608"/>
              <a:gd name="connsiteX118" fmla="*/ 539635 w 3721608"/>
              <a:gd name="connsiteY118" fmla="*/ 550939 h 3721608"/>
              <a:gd name="connsiteX119" fmla="*/ 545017 w 3721608"/>
              <a:gd name="connsiteY119" fmla="*/ 545017 h 3721608"/>
              <a:gd name="connsiteX120" fmla="*/ 1860804 w 3721608"/>
              <a:gd name="connsiteY120" fmla="*/ 0 h 372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21608" h="3721608">
                <a:moveTo>
                  <a:pt x="1860804" y="0"/>
                </a:moveTo>
                <a:cubicBezTo>
                  <a:pt x="2302391" y="0"/>
                  <a:pt x="2708052" y="153818"/>
                  <a:pt x="3027130" y="410798"/>
                </a:cubicBezTo>
                <a:lnTo>
                  <a:pt x="3170679" y="542833"/>
                </a:lnTo>
                <a:lnTo>
                  <a:pt x="3015458" y="654952"/>
                </a:lnTo>
                <a:lnTo>
                  <a:pt x="2995668" y="669247"/>
                </a:lnTo>
                <a:lnTo>
                  <a:pt x="2996856" y="670892"/>
                </a:lnTo>
                <a:lnTo>
                  <a:pt x="2976925" y="687970"/>
                </a:lnTo>
                <a:cubicBezTo>
                  <a:pt x="2895531" y="770561"/>
                  <a:pt x="2874649" y="888544"/>
                  <a:pt x="2933190" y="969591"/>
                </a:cubicBezTo>
                <a:cubicBezTo>
                  <a:pt x="2991732" y="1050639"/>
                  <a:pt x="3110300" y="1067895"/>
                  <a:pt x="3214287" y="1016582"/>
                </a:cubicBezTo>
                <a:lnTo>
                  <a:pt x="3236764" y="1003028"/>
                </a:lnTo>
                <a:lnTo>
                  <a:pt x="3237952" y="1004673"/>
                </a:lnTo>
                <a:lnTo>
                  <a:pt x="3257742" y="990378"/>
                </a:lnTo>
                <a:lnTo>
                  <a:pt x="3429168" y="866555"/>
                </a:lnTo>
                <a:lnTo>
                  <a:pt x="3497019" y="973834"/>
                </a:lnTo>
                <a:lnTo>
                  <a:pt x="3529588" y="1041442"/>
                </a:lnTo>
                <a:lnTo>
                  <a:pt x="3362962" y="1103515"/>
                </a:lnTo>
                <a:lnTo>
                  <a:pt x="3340085" y="1112037"/>
                </a:lnTo>
                <a:lnTo>
                  <a:pt x="3340794" y="1113938"/>
                </a:lnTo>
                <a:lnTo>
                  <a:pt x="3317041" y="1125107"/>
                </a:lnTo>
                <a:cubicBezTo>
                  <a:pt x="3216627" y="1183101"/>
                  <a:pt x="3165146" y="1291295"/>
                  <a:pt x="3200048" y="1384984"/>
                </a:cubicBezTo>
                <a:cubicBezTo>
                  <a:pt x="3234950" y="1478673"/>
                  <a:pt x="3344671" y="1526814"/>
                  <a:pt x="3458554" y="1504976"/>
                </a:cubicBezTo>
                <a:lnTo>
                  <a:pt x="3483824" y="1497882"/>
                </a:lnTo>
                <a:lnTo>
                  <a:pt x="3484532" y="1499783"/>
                </a:lnTo>
                <a:lnTo>
                  <a:pt x="3507410" y="1491261"/>
                </a:lnTo>
                <a:lnTo>
                  <a:pt x="3669668" y="1430815"/>
                </a:lnTo>
                <a:lnTo>
                  <a:pt x="3683803" y="1485787"/>
                </a:lnTo>
                <a:cubicBezTo>
                  <a:pt x="3708591" y="1606921"/>
                  <a:pt x="3721608" y="1732342"/>
                  <a:pt x="3721608" y="1860804"/>
                </a:cubicBezTo>
                <a:cubicBezTo>
                  <a:pt x="3721608" y="1941093"/>
                  <a:pt x="3716523" y="2020194"/>
                  <a:pt x="3706658" y="2097803"/>
                </a:cubicBezTo>
                <a:lnTo>
                  <a:pt x="3668606" y="2296681"/>
                </a:lnTo>
                <a:lnTo>
                  <a:pt x="3521153" y="2233674"/>
                </a:lnTo>
                <a:lnTo>
                  <a:pt x="3498704" y="2224081"/>
                </a:lnTo>
                <a:lnTo>
                  <a:pt x="3497907" y="2225947"/>
                </a:lnTo>
                <a:lnTo>
                  <a:pt x="3472999" y="2217668"/>
                </a:lnTo>
                <a:cubicBezTo>
                  <a:pt x="3360274" y="2190479"/>
                  <a:pt x="3248403" y="2233388"/>
                  <a:pt x="3209118" y="2325326"/>
                </a:cubicBezTo>
                <a:cubicBezTo>
                  <a:pt x="3169833" y="2417263"/>
                  <a:pt x="3216150" y="2527766"/>
                  <a:pt x="3313715" y="2590435"/>
                </a:cubicBezTo>
                <a:lnTo>
                  <a:pt x="3336914" y="2602712"/>
                </a:lnTo>
                <a:lnTo>
                  <a:pt x="3336117" y="2604578"/>
                </a:lnTo>
                <a:lnTo>
                  <a:pt x="3358566" y="2614170"/>
                </a:lnTo>
                <a:lnTo>
                  <a:pt x="3525986" y="2685709"/>
                </a:lnTo>
                <a:lnTo>
                  <a:pt x="3497019" y="2747774"/>
                </a:lnTo>
                <a:lnTo>
                  <a:pt x="3409371" y="2892048"/>
                </a:lnTo>
                <a:lnTo>
                  <a:pt x="3258348" y="2746044"/>
                </a:lnTo>
                <a:lnTo>
                  <a:pt x="3240797" y="2729075"/>
                </a:lnTo>
                <a:lnTo>
                  <a:pt x="3239386" y="2730534"/>
                </a:lnTo>
                <a:lnTo>
                  <a:pt x="3219070" y="2713916"/>
                </a:lnTo>
                <a:cubicBezTo>
                  <a:pt x="3123454" y="2648311"/>
                  <a:pt x="3003637" y="2648499"/>
                  <a:pt x="2934146" y="2720379"/>
                </a:cubicBezTo>
                <a:cubicBezTo>
                  <a:pt x="2864654" y="2792259"/>
                  <a:pt x="2868514" y="2912014"/>
                  <a:pt x="2937311" y="3005359"/>
                </a:cubicBezTo>
                <a:lnTo>
                  <a:pt x="2954606" y="3025102"/>
                </a:lnTo>
                <a:lnTo>
                  <a:pt x="2953195" y="3026561"/>
                </a:lnTo>
                <a:lnTo>
                  <a:pt x="2970747" y="3043530"/>
                </a:lnTo>
                <a:lnTo>
                  <a:pt x="3141434" y="3208545"/>
                </a:lnTo>
                <a:lnTo>
                  <a:pt x="3044449" y="3296691"/>
                </a:lnTo>
                <a:cubicBezTo>
                  <a:pt x="2722792" y="3562146"/>
                  <a:pt x="2310420" y="3721608"/>
                  <a:pt x="1860804" y="3721608"/>
                </a:cubicBezTo>
                <a:cubicBezTo>
                  <a:pt x="1419217" y="3721608"/>
                  <a:pt x="1013556" y="3567790"/>
                  <a:pt x="694478" y="3310810"/>
                </a:cubicBezTo>
                <a:lnTo>
                  <a:pt x="623876" y="3245871"/>
                </a:lnTo>
                <a:lnTo>
                  <a:pt x="634440" y="3238490"/>
                </a:lnTo>
                <a:lnTo>
                  <a:pt x="654452" y="3224507"/>
                </a:lnTo>
                <a:lnTo>
                  <a:pt x="653290" y="3222845"/>
                </a:lnTo>
                <a:lnTo>
                  <a:pt x="663375" y="3214474"/>
                </a:lnTo>
                <a:lnTo>
                  <a:pt x="701524" y="3219549"/>
                </a:lnTo>
                <a:cubicBezTo>
                  <a:pt x="748647" y="3221109"/>
                  <a:pt x="794369" y="3208291"/>
                  <a:pt x="832378" y="3179629"/>
                </a:cubicBezTo>
                <a:cubicBezTo>
                  <a:pt x="933734" y="3103198"/>
                  <a:pt x="941855" y="2943046"/>
                  <a:pt x="850515" y="2821920"/>
                </a:cubicBezTo>
                <a:cubicBezTo>
                  <a:pt x="759176" y="2700794"/>
                  <a:pt x="602965" y="2664562"/>
                  <a:pt x="501609" y="2740993"/>
                </a:cubicBezTo>
                <a:cubicBezTo>
                  <a:pt x="463600" y="2769655"/>
                  <a:pt x="438703" y="2810089"/>
                  <a:pt x="427245" y="2855825"/>
                </a:cubicBezTo>
                <a:lnTo>
                  <a:pt x="423031" y="2884420"/>
                </a:lnTo>
                <a:lnTo>
                  <a:pt x="418630" y="2886980"/>
                </a:lnTo>
                <a:lnTo>
                  <a:pt x="417468" y="2885317"/>
                </a:lnTo>
                <a:lnTo>
                  <a:pt x="397455" y="2899299"/>
                </a:lnTo>
                <a:lnTo>
                  <a:pt x="344031" y="2936625"/>
                </a:lnTo>
                <a:lnTo>
                  <a:pt x="224589" y="2747774"/>
                </a:lnTo>
                <a:lnTo>
                  <a:pt x="208466" y="2714304"/>
                </a:lnTo>
                <a:lnTo>
                  <a:pt x="236707" y="2703546"/>
                </a:lnTo>
                <a:lnTo>
                  <a:pt x="259520" y="2694854"/>
                </a:lnTo>
                <a:lnTo>
                  <a:pt x="258798" y="2692959"/>
                </a:lnTo>
                <a:lnTo>
                  <a:pt x="270617" y="2687294"/>
                </a:lnTo>
                <a:lnTo>
                  <a:pt x="306383" y="2701501"/>
                </a:lnTo>
                <a:cubicBezTo>
                  <a:pt x="351710" y="2714483"/>
                  <a:pt x="399177" y="2713178"/>
                  <a:pt x="443018" y="2694629"/>
                </a:cubicBezTo>
                <a:cubicBezTo>
                  <a:pt x="559929" y="2645164"/>
                  <a:pt x="606783" y="2491805"/>
                  <a:pt x="547670" y="2352090"/>
                </a:cubicBezTo>
                <a:cubicBezTo>
                  <a:pt x="488557" y="2212376"/>
                  <a:pt x="345862" y="2139215"/>
                  <a:pt x="228951" y="2188679"/>
                </a:cubicBezTo>
                <a:cubicBezTo>
                  <a:pt x="185110" y="2207229"/>
                  <a:pt x="151120" y="2240388"/>
                  <a:pt x="128876" y="2281959"/>
                </a:cubicBezTo>
                <a:lnTo>
                  <a:pt x="117829" y="2308669"/>
                </a:lnTo>
                <a:lnTo>
                  <a:pt x="112937" y="2310081"/>
                </a:lnTo>
                <a:lnTo>
                  <a:pt x="112215" y="2308185"/>
                </a:lnTo>
                <a:lnTo>
                  <a:pt x="89401" y="2316876"/>
                </a:lnTo>
                <a:lnTo>
                  <a:pt x="61390" y="2327547"/>
                </a:lnTo>
                <a:lnTo>
                  <a:pt x="37805" y="2235821"/>
                </a:lnTo>
                <a:cubicBezTo>
                  <a:pt x="13018" y="2114687"/>
                  <a:pt x="0" y="1989266"/>
                  <a:pt x="0" y="1860804"/>
                </a:cubicBezTo>
                <a:cubicBezTo>
                  <a:pt x="0" y="1780516"/>
                  <a:pt x="5085" y="1701415"/>
                  <a:pt x="14951" y="1623806"/>
                </a:cubicBezTo>
                <a:lnTo>
                  <a:pt x="47671" y="1452795"/>
                </a:lnTo>
                <a:lnTo>
                  <a:pt x="92757" y="1468349"/>
                </a:lnTo>
                <a:lnTo>
                  <a:pt x="115836" y="1476310"/>
                </a:lnTo>
                <a:lnTo>
                  <a:pt x="116497" y="1474392"/>
                </a:lnTo>
                <a:lnTo>
                  <a:pt x="129198" y="1477625"/>
                </a:lnTo>
                <a:lnTo>
                  <a:pt x="147531" y="1511463"/>
                </a:lnTo>
                <a:cubicBezTo>
                  <a:pt x="173985" y="1550491"/>
                  <a:pt x="211243" y="1579930"/>
                  <a:pt x="256778" y="1593813"/>
                </a:cubicBezTo>
                <a:cubicBezTo>
                  <a:pt x="378204" y="1630832"/>
                  <a:pt x="512504" y="1543207"/>
                  <a:pt x="556744" y="1398096"/>
                </a:cubicBezTo>
                <a:cubicBezTo>
                  <a:pt x="600984" y="1252985"/>
                  <a:pt x="538412" y="1105339"/>
                  <a:pt x="416986" y="1068320"/>
                </a:cubicBezTo>
                <a:cubicBezTo>
                  <a:pt x="371451" y="1054437"/>
                  <a:pt x="324106" y="1058083"/>
                  <a:pt x="280378" y="1075715"/>
                </a:cubicBezTo>
                <a:lnTo>
                  <a:pt x="254774" y="1089126"/>
                </a:lnTo>
                <a:lnTo>
                  <a:pt x="250114" y="1087071"/>
                </a:lnTo>
                <a:lnTo>
                  <a:pt x="250776" y="1085154"/>
                </a:lnTo>
                <a:lnTo>
                  <a:pt x="227698" y="1077192"/>
                </a:lnTo>
                <a:lnTo>
                  <a:pt x="183472" y="1061935"/>
                </a:lnTo>
                <a:lnTo>
                  <a:pt x="224589" y="973834"/>
                </a:lnTo>
                <a:lnTo>
                  <a:pt x="282157" y="879076"/>
                </a:lnTo>
                <a:lnTo>
                  <a:pt x="343265" y="915632"/>
                </a:lnTo>
                <a:lnTo>
                  <a:pt x="364215" y="928164"/>
                </a:lnTo>
                <a:lnTo>
                  <a:pt x="365256" y="926423"/>
                </a:lnTo>
                <a:lnTo>
                  <a:pt x="377022" y="932196"/>
                </a:lnTo>
                <a:lnTo>
                  <a:pt x="388013" y="969079"/>
                </a:lnTo>
                <a:cubicBezTo>
                  <a:pt x="405883" y="1012710"/>
                  <a:pt x="436299" y="1049175"/>
                  <a:pt x="478011" y="1072116"/>
                </a:cubicBezTo>
                <a:cubicBezTo>
                  <a:pt x="589241" y="1133292"/>
                  <a:pt x="738678" y="1075127"/>
                  <a:pt x="811787" y="942201"/>
                </a:cubicBezTo>
                <a:cubicBezTo>
                  <a:pt x="884896" y="809274"/>
                  <a:pt x="853991" y="651922"/>
                  <a:pt x="742760" y="590746"/>
                </a:cubicBezTo>
                <a:cubicBezTo>
                  <a:pt x="701049" y="567805"/>
                  <a:pt x="653965" y="561647"/>
                  <a:pt x="607547" y="569919"/>
                </a:cubicBezTo>
                <a:lnTo>
                  <a:pt x="579734" y="577783"/>
                </a:lnTo>
                <a:lnTo>
                  <a:pt x="575596" y="574816"/>
                </a:lnTo>
                <a:lnTo>
                  <a:pt x="576637" y="573075"/>
                </a:lnTo>
                <a:lnTo>
                  <a:pt x="555687" y="560542"/>
                </a:lnTo>
                <a:lnTo>
                  <a:pt x="539635" y="550939"/>
                </a:lnTo>
                <a:lnTo>
                  <a:pt x="545017" y="545017"/>
                </a:lnTo>
                <a:cubicBezTo>
                  <a:pt x="881756" y="208278"/>
                  <a:pt x="1346957" y="0"/>
                  <a:pt x="1860804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905378" y="448092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Input/Output pads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BBA7D-7D6A-7025-DB5B-189D11645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1221" y="21764"/>
            <a:ext cx="46794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EEC0B-2502-B7FE-2C90-A0F4D38D0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1221" y="7153453"/>
            <a:ext cx="5409051" cy="50680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4BB7B-72AF-93C0-9D65-34E62DA0099B}"/>
              </a:ext>
            </a:extLst>
          </p:cNvPr>
          <p:cNvSpPr/>
          <p:nvPr/>
        </p:nvSpPr>
        <p:spPr>
          <a:xfrm rot="10800000" flipV="1">
            <a:off x="8111772" y="2859592"/>
            <a:ext cx="517429" cy="22563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82B7-2DDD-B662-EAB9-7A39ABA543DA}"/>
              </a:ext>
            </a:extLst>
          </p:cNvPr>
          <p:cNvSpPr txBox="1"/>
          <p:nvPr/>
        </p:nvSpPr>
        <p:spPr>
          <a:xfrm>
            <a:off x="3632278" y="1026218"/>
            <a:ext cx="569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Condensed" panose="020B0606040200020203" pitchFamily="34" charset="0"/>
              </a:rPr>
              <a:t>All I/O pads can be used as digital I/O and analog input (12-bit ADC). All but A0 can be used for capacitive touch. Each pad is 3.3V and can provide up to ~20mA of current.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89AB22-1091-AF13-7532-7A783D908279}"/>
              </a:ext>
            </a:extLst>
          </p:cNvPr>
          <p:cNvSpPr/>
          <p:nvPr/>
        </p:nvSpPr>
        <p:spPr>
          <a:xfrm rot="10800000">
            <a:off x="7807548" y="4728305"/>
            <a:ext cx="455966" cy="474791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CF399-29A5-EE30-06AB-1ACB0A8DC729}"/>
              </a:ext>
            </a:extLst>
          </p:cNvPr>
          <p:cNvSpPr txBox="1"/>
          <p:nvPr/>
        </p:nvSpPr>
        <p:spPr>
          <a:xfrm>
            <a:off x="8602734" y="4173881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A1 / D6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Has PWM output. 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3216F0-ADA1-3DB9-6BD5-D78080CFD951}"/>
              </a:ext>
            </a:extLst>
          </p:cNvPr>
          <p:cNvSpPr/>
          <p:nvPr/>
        </p:nvSpPr>
        <p:spPr>
          <a:xfrm rot="10800000">
            <a:off x="8112113" y="4245438"/>
            <a:ext cx="517088" cy="136230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61F52-3A25-3040-D198-862369656594}"/>
              </a:ext>
            </a:extLst>
          </p:cNvPr>
          <p:cNvSpPr txBox="1"/>
          <p:nvPr/>
        </p:nvSpPr>
        <p:spPr>
          <a:xfrm>
            <a:off x="8261361" y="4975853"/>
            <a:ext cx="295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A0 / D12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 and analog I/O. A special pin that can do true analog output so great for playing audio clips. Cannot be used for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67A05-2964-5D32-D8DE-80ED3C1A5196}"/>
              </a:ext>
            </a:extLst>
          </p:cNvPr>
          <p:cNvSpPr txBox="1"/>
          <p:nvPr/>
        </p:nvSpPr>
        <p:spPr>
          <a:xfrm>
            <a:off x="8602734" y="268534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A2 / D9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21230A-AD85-6D41-F0A6-B634C8E16832}"/>
              </a:ext>
            </a:extLst>
          </p:cNvPr>
          <p:cNvSpPr/>
          <p:nvPr/>
        </p:nvSpPr>
        <p:spPr>
          <a:xfrm rot="10800000" flipV="1">
            <a:off x="7820818" y="2109365"/>
            <a:ext cx="440541" cy="45482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ED7D31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56740-2063-0345-19D6-57AD5CD8D498}"/>
              </a:ext>
            </a:extLst>
          </p:cNvPr>
          <p:cNvSpPr txBox="1"/>
          <p:nvPr/>
        </p:nvSpPr>
        <p:spPr>
          <a:xfrm>
            <a:off x="8224321" y="1911686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A3 / D10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94429B-67A2-D6A9-F865-7DCF93F968E8}"/>
              </a:ext>
            </a:extLst>
          </p:cNvPr>
          <p:cNvGrpSpPr/>
          <p:nvPr/>
        </p:nvGrpSpPr>
        <p:grpSpPr>
          <a:xfrm flipH="1">
            <a:off x="4363545" y="2148433"/>
            <a:ext cx="861408" cy="2931762"/>
            <a:chOff x="7967899" y="2269716"/>
            <a:chExt cx="861408" cy="29317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7FA401-6321-6149-3B98-CCCFEAAF31B4}"/>
                </a:ext>
              </a:extLst>
            </p:cNvPr>
            <p:cNvSpPr/>
            <p:nvPr/>
          </p:nvSpPr>
          <p:spPr>
            <a:xfrm rot="10800000" flipV="1">
              <a:off x="8311878" y="3011992"/>
              <a:ext cx="517429" cy="225638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0BB746-3C8F-9471-A14C-B45624CDF017}"/>
                </a:ext>
              </a:extLst>
            </p:cNvPr>
            <p:cNvSpPr/>
            <p:nvPr/>
          </p:nvSpPr>
          <p:spPr>
            <a:xfrm rot="10800000">
              <a:off x="7967899" y="4880706"/>
              <a:ext cx="455966" cy="320772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602A69-A9A7-EBDB-95FB-C325CAB7FD34}"/>
                </a:ext>
              </a:extLst>
            </p:cNvPr>
            <p:cNvSpPr/>
            <p:nvPr/>
          </p:nvSpPr>
          <p:spPr>
            <a:xfrm rot="10800000">
              <a:off x="8280415" y="4373985"/>
              <a:ext cx="517088" cy="136230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E60956F-384C-1BD1-24DA-FB78A438E184}"/>
                </a:ext>
              </a:extLst>
            </p:cNvPr>
            <p:cNvSpPr/>
            <p:nvPr/>
          </p:nvSpPr>
          <p:spPr>
            <a:xfrm rot="10800000" flipV="1">
              <a:off x="8020926" y="2269716"/>
              <a:ext cx="440541" cy="454829"/>
            </a:xfrm>
            <a:custGeom>
              <a:avLst/>
              <a:gdLst>
                <a:gd name="connsiteX0" fmla="*/ 1835888 w 1835888"/>
                <a:gd name="connsiteY0" fmla="*/ 311888 h 311888"/>
                <a:gd name="connsiteX1" fmla="*/ 1524000 w 1835888"/>
                <a:gd name="connsiteY1" fmla="*/ 0 h 311888"/>
                <a:gd name="connsiteX2" fmla="*/ 0 w 1835888"/>
                <a:gd name="connsiteY2" fmla="*/ 0 h 31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5888" h="311888">
                  <a:moveTo>
                    <a:pt x="1835888" y="31188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ED7D31"/>
              </a:solidFill>
              <a:headEnd type="oval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E3FCFA-B1F6-A69C-D926-40F7F7E76B98}"/>
              </a:ext>
            </a:extLst>
          </p:cNvPr>
          <p:cNvSpPr txBox="1"/>
          <p:nvPr/>
        </p:nvSpPr>
        <p:spPr>
          <a:xfrm>
            <a:off x="1425685" y="1943325"/>
            <a:ext cx="3315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A4 / D3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SCL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F5C39D-57E7-C33E-E329-138D90A382C7}"/>
              </a:ext>
            </a:extLst>
          </p:cNvPr>
          <p:cNvSpPr txBox="1"/>
          <p:nvPr/>
        </p:nvSpPr>
        <p:spPr>
          <a:xfrm>
            <a:off x="1425685" y="2714217"/>
            <a:ext cx="2956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D2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I2C SDA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65A360-9C5A-9BBF-7A74-A232278C7CFB}"/>
              </a:ext>
            </a:extLst>
          </p:cNvPr>
          <p:cNvSpPr txBox="1"/>
          <p:nvPr/>
        </p:nvSpPr>
        <p:spPr>
          <a:xfrm>
            <a:off x="1079989" y="4181145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A6 / D0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Receive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C3A604-0B1E-282D-7AD8-C4F0D419C0D6}"/>
              </a:ext>
            </a:extLst>
          </p:cNvPr>
          <p:cNvSpPr txBox="1"/>
          <p:nvPr/>
        </p:nvSpPr>
        <p:spPr>
          <a:xfrm>
            <a:off x="1467386" y="4898284"/>
            <a:ext cx="331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A5 / D1</a:t>
            </a:r>
            <a:endParaRPr lang="en-US" b="1" baseline="-25000" dirty="0">
              <a:solidFill>
                <a:srgbClr val="ED7D31"/>
              </a:solidFill>
              <a:latin typeface="Segoe Condensed" panose="020B0606040200020203" pitchFamily="34" charset="0"/>
            </a:endParaRP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Digital I/O, analog in, PWM out. </a:t>
            </a:r>
          </a:p>
          <a:p>
            <a:pPr algn="r"/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Supports capacitive touch. Also, the </a:t>
            </a:r>
            <a:r>
              <a:rPr lang="en-US" sz="1200" b="1" dirty="0">
                <a:solidFill>
                  <a:srgbClr val="ED7D31"/>
                </a:solidFill>
                <a:latin typeface="Segoe Condensed" panose="020B0606040200020203" pitchFamily="34" charset="0"/>
              </a:rPr>
              <a:t>Serial Transmit </a:t>
            </a:r>
            <a:r>
              <a:rPr lang="en-US" sz="1200" dirty="0">
                <a:solidFill>
                  <a:srgbClr val="ED7D31"/>
                </a:solidFill>
                <a:latin typeface="Segoe Condensed" panose="020B0606040200020203" pitchFamily="34" charset="0"/>
              </a:rPr>
              <a:t>pin.</a:t>
            </a:r>
            <a:endParaRPr lang="en-US" sz="1600" dirty="0">
              <a:solidFill>
                <a:srgbClr val="ED7D31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BF914-8904-4C70-9A7C-1CF2749A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9471"/>
            <a:ext cx="12192000" cy="4659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1825C-53FD-4829-ABFC-0A093CC85578}"/>
              </a:ext>
            </a:extLst>
          </p:cNvPr>
          <p:cNvSpPr txBox="1"/>
          <p:nvPr/>
        </p:nvSpPr>
        <p:spPr>
          <a:xfrm>
            <a:off x="737191" y="283535"/>
            <a:ext cx="28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Makey</a:t>
            </a:r>
            <a:r>
              <a:rPr lang="en-US" dirty="0"/>
              <a:t> </a:t>
            </a:r>
            <a:r>
              <a:rPr lang="en-US" dirty="0" err="1"/>
              <a:t>Makey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11440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EE9A15-FC39-4A46-AE52-B22013A9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06" y="-11430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772B86-D3CE-4575-A683-5A54CBA0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96" y="2666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3B883C-22A0-48F6-8AE8-EF217788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60" y="1303244"/>
            <a:ext cx="4648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ircuit Playground Express - Robot R Us">
            <a:extLst>
              <a:ext uri="{FF2B5EF4-FFF2-40B4-BE49-F238E27FC236}">
                <a16:creationId xmlns:a16="http://schemas.microsoft.com/office/drawing/2014/main" id="{0F775BB8-B71C-4BE7-B257-1CAD72ECF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0"/>
            <a:ext cx="957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4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56421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425" y="1328017"/>
            <a:ext cx="5179618" cy="42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3CC3D3E-EAB2-4DED-8EDA-EF98F841ACDF}"/>
              </a:ext>
            </a:extLst>
          </p:cNvPr>
          <p:cNvSpPr/>
          <p:nvPr/>
        </p:nvSpPr>
        <p:spPr>
          <a:xfrm>
            <a:off x="6348625" y="1899561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2367214 w 3723376"/>
              <a:gd name="connsiteY8" fmla="*/ 1573481 h 3723376"/>
              <a:gd name="connsiteX9" fmla="*/ 2367214 w 3723376"/>
              <a:gd name="connsiteY9" fmla="*/ 2013903 h 3723376"/>
              <a:gd name="connsiteX10" fmla="*/ 2828609 w 3723376"/>
              <a:gd name="connsiteY10" fmla="*/ 2013903 h 3723376"/>
              <a:gd name="connsiteX11" fmla="*/ 2828609 w 3723376"/>
              <a:gd name="connsiteY11" fmla="*/ 1573481 h 3723376"/>
              <a:gd name="connsiteX12" fmla="*/ 907852 w 3723376"/>
              <a:gd name="connsiteY12" fmla="*/ 1573481 h 3723376"/>
              <a:gd name="connsiteX13" fmla="*/ 907852 w 3723376"/>
              <a:gd name="connsiteY13" fmla="*/ 2013903 h 3723376"/>
              <a:gd name="connsiteX14" fmla="*/ 1369247 w 3723376"/>
              <a:gd name="connsiteY14" fmla="*/ 2013903 h 3723376"/>
              <a:gd name="connsiteX15" fmla="*/ 1369247 w 3723376"/>
              <a:gd name="connsiteY15" fmla="*/ 1573481 h 3723376"/>
              <a:gd name="connsiteX16" fmla="*/ 994242 w 3723376"/>
              <a:gd name="connsiteY16" fmla="*/ 1144180 h 3723376"/>
              <a:gd name="connsiteX17" fmla="*/ 994242 w 3723376"/>
              <a:gd name="connsiteY17" fmla="*/ 1332876 h 3723376"/>
              <a:gd name="connsiteX18" fmla="*/ 1455637 w 3723376"/>
              <a:gd name="connsiteY18" fmla="*/ 1332876 h 3723376"/>
              <a:gd name="connsiteX19" fmla="*/ 1455637 w 3723376"/>
              <a:gd name="connsiteY19" fmla="*/ 1144180 h 3723376"/>
              <a:gd name="connsiteX20" fmla="*/ 2305342 w 3723376"/>
              <a:gd name="connsiteY20" fmla="*/ 951215 h 3723376"/>
              <a:gd name="connsiteX21" fmla="*/ 2305342 w 3723376"/>
              <a:gd name="connsiteY21" fmla="*/ 1427224 h 3723376"/>
              <a:gd name="connsiteX22" fmla="*/ 2766737 w 3723376"/>
              <a:gd name="connsiteY22" fmla="*/ 1427224 h 3723376"/>
              <a:gd name="connsiteX23" fmla="*/ 2766737 w 3723376"/>
              <a:gd name="connsiteY23" fmla="*/ 951215 h 3723376"/>
              <a:gd name="connsiteX24" fmla="*/ 1861688 w 3723376"/>
              <a:gd name="connsiteY24" fmla="*/ 0 h 3723376"/>
              <a:gd name="connsiteX25" fmla="*/ 3723376 w 3723376"/>
              <a:gd name="connsiteY25" fmla="*/ 1861688 h 3723376"/>
              <a:gd name="connsiteX26" fmla="*/ 1861688 w 3723376"/>
              <a:gd name="connsiteY26" fmla="*/ 3723376 h 3723376"/>
              <a:gd name="connsiteX27" fmla="*/ 0 w 3723376"/>
              <a:gd name="connsiteY27" fmla="*/ 1861688 h 3723376"/>
              <a:gd name="connsiteX28" fmla="*/ 1861688 w 3723376"/>
              <a:gd name="connsiteY28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5330283" y="3234810"/>
            <a:ext cx="1984526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5238008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>
            <a:off x="9105816" y="3234809"/>
            <a:ext cx="2132793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063081" y="291489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9048677" y="2591985"/>
            <a:ext cx="2423697" cy="311888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9663561" y="226104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38365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60CCB95-3D12-4421-965B-993DA1F0993E}"/>
              </a:ext>
            </a:extLst>
          </p:cNvPr>
          <p:cNvSpPr/>
          <p:nvPr/>
        </p:nvSpPr>
        <p:spPr>
          <a:xfrm>
            <a:off x="-627320" y="404037"/>
            <a:ext cx="13808149" cy="4926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8E25-C8A5-45D1-82DA-18C7079F950F}"/>
              </a:ext>
            </a:extLst>
          </p:cNvPr>
          <p:cNvSpPr txBox="1"/>
          <p:nvPr/>
        </p:nvSpPr>
        <p:spPr>
          <a:xfrm>
            <a:off x="145312" y="1014600"/>
            <a:ext cx="1253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Circuit express playground hardware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27576C-5055-4528-B475-F5497CFEA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61"/>
          <a:stretch/>
        </p:blipFill>
        <p:spPr>
          <a:xfrm>
            <a:off x="3023997" y="1942978"/>
            <a:ext cx="4451874" cy="23710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041C37-E880-4373-82D8-6E3EE4B5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" y="1812992"/>
            <a:ext cx="2689299" cy="26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1DE39F9-F51F-4C25-93BC-0C0BA45107E2}"/>
              </a:ext>
            </a:extLst>
          </p:cNvPr>
          <p:cNvSpPr txBox="1"/>
          <p:nvPr/>
        </p:nvSpPr>
        <p:spPr>
          <a:xfrm>
            <a:off x="129699" y="1659104"/>
            <a:ext cx="237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CPX Board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D1F04-285E-4E25-B404-DC1E85057B30}"/>
              </a:ext>
            </a:extLst>
          </p:cNvPr>
          <p:cNvSpPr txBox="1"/>
          <p:nvPr/>
        </p:nvSpPr>
        <p:spPr>
          <a:xfrm>
            <a:off x="8509592" y="1659104"/>
            <a:ext cx="394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B2194D1-E178-486E-BEA5-7B9C6E672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30"/>
          <a:stretch/>
        </p:blipFill>
        <p:spPr>
          <a:xfrm>
            <a:off x="7799236" y="1999281"/>
            <a:ext cx="4905041" cy="236829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ABA8543-02E2-4119-8D28-CD5A3D4FC802}"/>
              </a:ext>
            </a:extLst>
          </p:cNvPr>
          <p:cNvSpPr txBox="1"/>
          <p:nvPr/>
        </p:nvSpPr>
        <p:spPr>
          <a:xfrm>
            <a:off x="3079898" y="1659104"/>
            <a:ext cx="41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Built-in sensors/input</a:t>
            </a:r>
          </a:p>
        </p:txBody>
      </p:sp>
    </p:spTree>
    <p:extLst>
      <p:ext uri="{BB962C8B-B14F-4D97-AF65-F5344CB8AC3E}">
        <p14:creationId xmlns:p14="http://schemas.microsoft.com/office/powerpoint/2010/main" val="27930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6" y="547868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5428C-B419-4CA6-BDD2-6A4D6B5F7D38}"/>
              </a:ext>
            </a:extLst>
          </p:cNvPr>
          <p:cNvSpPr/>
          <p:nvPr/>
        </p:nvSpPr>
        <p:spPr>
          <a:xfrm>
            <a:off x="4039474" y="1685429"/>
            <a:ext cx="3723376" cy="3723376"/>
          </a:xfrm>
          <a:custGeom>
            <a:avLst/>
            <a:gdLst>
              <a:gd name="connsiteX0" fmla="*/ 1601773 w 3723376"/>
              <a:gd name="connsiteY0" fmla="*/ 2381129 h 3723376"/>
              <a:gd name="connsiteX1" fmla="*/ 1601773 w 3723376"/>
              <a:gd name="connsiteY1" fmla="*/ 2688988 h 3723376"/>
              <a:gd name="connsiteX2" fmla="*/ 2162329 w 3723376"/>
              <a:gd name="connsiteY2" fmla="*/ 2688988 h 3723376"/>
              <a:gd name="connsiteX3" fmla="*/ 2162329 w 3723376"/>
              <a:gd name="connsiteY3" fmla="*/ 2381129 h 3723376"/>
              <a:gd name="connsiteX4" fmla="*/ 2522296 w 3723376"/>
              <a:gd name="connsiteY4" fmla="*/ 2073271 h 3723376"/>
              <a:gd name="connsiteX5" fmla="*/ 2522296 w 3723376"/>
              <a:gd name="connsiteY5" fmla="*/ 2688989 h 3723376"/>
              <a:gd name="connsiteX6" fmla="*/ 2898133 w 3723376"/>
              <a:gd name="connsiteY6" fmla="*/ 2688989 h 3723376"/>
              <a:gd name="connsiteX7" fmla="*/ 2898133 w 3723376"/>
              <a:gd name="connsiteY7" fmla="*/ 2073271 h 3723376"/>
              <a:gd name="connsiteX8" fmla="*/ 1633318 w 3723376"/>
              <a:gd name="connsiteY8" fmla="*/ 1816026 h 3723376"/>
              <a:gd name="connsiteX9" fmla="*/ 1559820 w 3723376"/>
              <a:gd name="connsiteY9" fmla="*/ 1889524 h 3723376"/>
              <a:gd name="connsiteX10" fmla="*/ 1559820 w 3723376"/>
              <a:gd name="connsiteY10" fmla="*/ 2183508 h 3723376"/>
              <a:gd name="connsiteX11" fmla="*/ 1633318 w 3723376"/>
              <a:gd name="connsiteY11" fmla="*/ 2257006 h 3723376"/>
              <a:gd name="connsiteX12" fmla="*/ 1953153 w 3723376"/>
              <a:gd name="connsiteY12" fmla="*/ 2257006 h 3723376"/>
              <a:gd name="connsiteX13" fmla="*/ 2026651 w 3723376"/>
              <a:gd name="connsiteY13" fmla="*/ 2183508 h 3723376"/>
              <a:gd name="connsiteX14" fmla="*/ 2026651 w 3723376"/>
              <a:gd name="connsiteY14" fmla="*/ 1889524 h 3723376"/>
              <a:gd name="connsiteX15" fmla="*/ 1953153 w 3723376"/>
              <a:gd name="connsiteY15" fmla="*/ 1816026 h 3723376"/>
              <a:gd name="connsiteX16" fmla="*/ 2367214 w 3723376"/>
              <a:gd name="connsiteY16" fmla="*/ 1573481 h 3723376"/>
              <a:gd name="connsiteX17" fmla="*/ 2367214 w 3723376"/>
              <a:gd name="connsiteY17" fmla="*/ 2013903 h 3723376"/>
              <a:gd name="connsiteX18" fmla="*/ 2828609 w 3723376"/>
              <a:gd name="connsiteY18" fmla="*/ 2013903 h 3723376"/>
              <a:gd name="connsiteX19" fmla="*/ 2828609 w 3723376"/>
              <a:gd name="connsiteY19" fmla="*/ 1573481 h 3723376"/>
              <a:gd name="connsiteX20" fmla="*/ 907852 w 3723376"/>
              <a:gd name="connsiteY20" fmla="*/ 1573481 h 3723376"/>
              <a:gd name="connsiteX21" fmla="*/ 907852 w 3723376"/>
              <a:gd name="connsiteY21" fmla="*/ 2013903 h 3723376"/>
              <a:gd name="connsiteX22" fmla="*/ 1369247 w 3723376"/>
              <a:gd name="connsiteY22" fmla="*/ 2013903 h 3723376"/>
              <a:gd name="connsiteX23" fmla="*/ 1369247 w 3723376"/>
              <a:gd name="connsiteY23" fmla="*/ 1573481 h 3723376"/>
              <a:gd name="connsiteX24" fmla="*/ 2305342 w 3723376"/>
              <a:gd name="connsiteY24" fmla="*/ 1425588 h 3723376"/>
              <a:gd name="connsiteX25" fmla="*/ 2309293 w 3723376"/>
              <a:gd name="connsiteY25" fmla="*/ 1427224 h 3723376"/>
              <a:gd name="connsiteX26" fmla="*/ 2305342 w 3723376"/>
              <a:gd name="connsiteY26" fmla="*/ 1427224 h 3723376"/>
              <a:gd name="connsiteX27" fmla="*/ 994242 w 3723376"/>
              <a:gd name="connsiteY27" fmla="*/ 1144180 h 3723376"/>
              <a:gd name="connsiteX28" fmla="*/ 994242 w 3723376"/>
              <a:gd name="connsiteY28" fmla="*/ 1332876 h 3723376"/>
              <a:gd name="connsiteX29" fmla="*/ 1455637 w 3723376"/>
              <a:gd name="connsiteY29" fmla="*/ 1332876 h 3723376"/>
              <a:gd name="connsiteX30" fmla="*/ 1455637 w 3723376"/>
              <a:gd name="connsiteY30" fmla="*/ 1144180 h 3723376"/>
              <a:gd name="connsiteX31" fmla="*/ 2305342 w 3723376"/>
              <a:gd name="connsiteY31" fmla="*/ 951215 h 3723376"/>
              <a:gd name="connsiteX32" fmla="*/ 2305342 w 3723376"/>
              <a:gd name="connsiteY32" fmla="*/ 1425588 h 3723376"/>
              <a:gd name="connsiteX33" fmla="*/ 2293560 w 3723376"/>
              <a:gd name="connsiteY33" fmla="*/ 1420707 h 3723376"/>
              <a:gd name="connsiteX34" fmla="*/ 2118763 w 3723376"/>
              <a:gd name="connsiteY34" fmla="*/ 1420707 h 3723376"/>
              <a:gd name="connsiteX35" fmla="*/ 2075062 w 3723376"/>
              <a:gd name="connsiteY35" fmla="*/ 1464408 h 3723376"/>
              <a:gd name="connsiteX36" fmla="*/ 2075062 w 3723376"/>
              <a:gd name="connsiteY36" fmla="*/ 1817986 h 3723376"/>
              <a:gd name="connsiteX37" fmla="*/ 2118763 w 3723376"/>
              <a:gd name="connsiteY37" fmla="*/ 1861687 h 3723376"/>
              <a:gd name="connsiteX38" fmla="*/ 2293560 w 3723376"/>
              <a:gd name="connsiteY38" fmla="*/ 1861687 h 3723376"/>
              <a:gd name="connsiteX39" fmla="*/ 2337261 w 3723376"/>
              <a:gd name="connsiteY39" fmla="*/ 1817986 h 3723376"/>
              <a:gd name="connsiteX40" fmla="*/ 2337261 w 3723376"/>
              <a:gd name="connsiteY40" fmla="*/ 1464408 h 3723376"/>
              <a:gd name="connsiteX41" fmla="*/ 2324461 w 3723376"/>
              <a:gd name="connsiteY41" fmla="*/ 1433507 h 3723376"/>
              <a:gd name="connsiteX42" fmla="*/ 2309293 w 3723376"/>
              <a:gd name="connsiteY42" fmla="*/ 1427224 h 3723376"/>
              <a:gd name="connsiteX43" fmla="*/ 2766737 w 3723376"/>
              <a:gd name="connsiteY43" fmla="*/ 1427224 h 3723376"/>
              <a:gd name="connsiteX44" fmla="*/ 2766737 w 3723376"/>
              <a:gd name="connsiteY44" fmla="*/ 951215 h 3723376"/>
              <a:gd name="connsiteX45" fmla="*/ 1861688 w 3723376"/>
              <a:gd name="connsiteY45" fmla="*/ 0 h 3723376"/>
              <a:gd name="connsiteX46" fmla="*/ 3723376 w 3723376"/>
              <a:gd name="connsiteY46" fmla="*/ 1861688 h 3723376"/>
              <a:gd name="connsiteX47" fmla="*/ 1861688 w 3723376"/>
              <a:gd name="connsiteY47" fmla="*/ 3723376 h 3723376"/>
              <a:gd name="connsiteX48" fmla="*/ 0 w 3723376"/>
              <a:gd name="connsiteY48" fmla="*/ 1861688 h 3723376"/>
              <a:gd name="connsiteX49" fmla="*/ 1861688 w 3723376"/>
              <a:gd name="connsiteY49" fmla="*/ 0 h 372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723376" h="3723376">
                <a:moveTo>
                  <a:pt x="1601773" y="2381129"/>
                </a:moveTo>
                <a:lnTo>
                  <a:pt x="1601773" y="2688988"/>
                </a:lnTo>
                <a:lnTo>
                  <a:pt x="2162329" y="2688988"/>
                </a:lnTo>
                <a:lnTo>
                  <a:pt x="2162329" y="2381129"/>
                </a:lnTo>
                <a:close/>
                <a:moveTo>
                  <a:pt x="2522296" y="2073271"/>
                </a:moveTo>
                <a:lnTo>
                  <a:pt x="2522296" y="2688989"/>
                </a:lnTo>
                <a:lnTo>
                  <a:pt x="2898133" y="2688989"/>
                </a:lnTo>
                <a:lnTo>
                  <a:pt x="2898133" y="2073271"/>
                </a:lnTo>
                <a:close/>
                <a:moveTo>
                  <a:pt x="1633318" y="1816026"/>
                </a:moveTo>
                <a:cubicBezTo>
                  <a:pt x="1592726" y="1816026"/>
                  <a:pt x="1559820" y="1848932"/>
                  <a:pt x="1559820" y="1889524"/>
                </a:cubicBezTo>
                <a:lnTo>
                  <a:pt x="1559820" y="2183508"/>
                </a:lnTo>
                <a:cubicBezTo>
                  <a:pt x="1559820" y="2224100"/>
                  <a:pt x="1592726" y="2257006"/>
                  <a:pt x="1633318" y="2257006"/>
                </a:cubicBezTo>
                <a:lnTo>
                  <a:pt x="1953153" y="2257006"/>
                </a:lnTo>
                <a:cubicBezTo>
                  <a:pt x="1993745" y="2257006"/>
                  <a:pt x="2026651" y="2224100"/>
                  <a:pt x="2026651" y="2183508"/>
                </a:cubicBezTo>
                <a:lnTo>
                  <a:pt x="2026651" y="1889524"/>
                </a:lnTo>
                <a:cubicBezTo>
                  <a:pt x="2026651" y="1848932"/>
                  <a:pt x="1993745" y="1816026"/>
                  <a:pt x="1953153" y="1816026"/>
                </a:cubicBezTo>
                <a:close/>
                <a:moveTo>
                  <a:pt x="2367214" y="1573481"/>
                </a:moveTo>
                <a:lnTo>
                  <a:pt x="2367214" y="2013903"/>
                </a:lnTo>
                <a:lnTo>
                  <a:pt x="2828609" y="2013903"/>
                </a:lnTo>
                <a:lnTo>
                  <a:pt x="2828609" y="1573481"/>
                </a:lnTo>
                <a:close/>
                <a:moveTo>
                  <a:pt x="907852" y="1573481"/>
                </a:moveTo>
                <a:lnTo>
                  <a:pt x="907852" y="2013903"/>
                </a:lnTo>
                <a:lnTo>
                  <a:pt x="1369247" y="2013903"/>
                </a:lnTo>
                <a:lnTo>
                  <a:pt x="1369247" y="1573481"/>
                </a:lnTo>
                <a:close/>
                <a:moveTo>
                  <a:pt x="2305342" y="1425588"/>
                </a:moveTo>
                <a:lnTo>
                  <a:pt x="2309293" y="1427224"/>
                </a:lnTo>
                <a:lnTo>
                  <a:pt x="2305342" y="1427224"/>
                </a:lnTo>
                <a:close/>
                <a:moveTo>
                  <a:pt x="994242" y="1144180"/>
                </a:moveTo>
                <a:lnTo>
                  <a:pt x="994242" y="1332876"/>
                </a:lnTo>
                <a:lnTo>
                  <a:pt x="1455637" y="1332876"/>
                </a:lnTo>
                <a:lnTo>
                  <a:pt x="1455637" y="1144180"/>
                </a:lnTo>
                <a:close/>
                <a:moveTo>
                  <a:pt x="2305342" y="951215"/>
                </a:moveTo>
                <a:lnTo>
                  <a:pt x="2305342" y="1425588"/>
                </a:lnTo>
                <a:lnTo>
                  <a:pt x="2293560" y="1420707"/>
                </a:lnTo>
                <a:lnTo>
                  <a:pt x="2118763" y="1420707"/>
                </a:lnTo>
                <a:cubicBezTo>
                  <a:pt x="2094628" y="1420707"/>
                  <a:pt x="2075062" y="1440273"/>
                  <a:pt x="2075062" y="1464408"/>
                </a:cubicBezTo>
                <a:lnTo>
                  <a:pt x="2075062" y="1817986"/>
                </a:lnTo>
                <a:cubicBezTo>
                  <a:pt x="2075062" y="1842121"/>
                  <a:pt x="2094628" y="1861687"/>
                  <a:pt x="2118763" y="1861687"/>
                </a:cubicBezTo>
                <a:lnTo>
                  <a:pt x="2293560" y="1861687"/>
                </a:lnTo>
                <a:cubicBezTo>
                  <a:pt x="2317695" y="1861687"/>
                  <a:pt x="2337261" y="1842121"/>
                  <a:pt x="2337261" y="1817986"/>
                </a:cubicBezTo>
                <a:lnTo>
                  <a:pt x="2337261" y="1464408"/>
                </a:lnTo>
                <a:cubicBezTo>
                  <a:pt x="2337261" y="1452341"/>
                  <a:pt x="2332369" y="1441415"/>
                  <a:pt x="2324461" y="1433507"/>
                </a:cubicBezTo>
                <a:lnTo>
                  <a:pt x="2309293" y="1427224"/>
                </a:lnTo>
                <a:lnTo>
                  <a:pt x="2766737" y="1427224"/>
                </a:lnTo>
                <a:lnTo>
                  <a:pt x="2766737" y="951215"/>
                </a:lnTo>
                <a:close/>
                <a:moveTo>
                  <a:pt x="1861688" y="0"/>
                </a:moveTo>
                <a:cubicBezTo>
                  <a:pt x="2889870" y="0"/>
                  <a:pt x="3723376" y="833506"/>
                  <a:pt x="3723376" y="1861688"/>
                </a:cubicBezTo>
                <a:cubicBezTo>
                  <a:pt x="3723376" y="2889870"/>
                  <a:pt x="2889870" y="3723376"/>
                  <a:pt x="1861688" y="3723376"/>
                </a:cubicBezTo>
                <a:cubicBezTo>
                  <a:pt x="833506" y="3723376"/>
                  <a:pt x="0" y="2889870"/>
                  <a:pt x="0" y="1861688"/>
                </a:cubicBezTo>
                <a:cubicBezTo>
                  <a:pt x="0" y="833506"/>
                  <a:pt x="833506" y="0"/>
                  <a:pt x="1861688" y="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4039474" y="817546"/>
            <a:ext cx="37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Built-in 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115" y="-137869"/>
            <a:ext cx="2355415" cy="19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3786849" y="3214868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2451190" y="299917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6608441" y="3497583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7871281" y="344690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549379" y="2648365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7871281" y="2459209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6856027" y="4027576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7871281" y="3981403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3786849" y="4281424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2451190" y="442105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6304995" y="3178359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7871281" y="2993693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786850" y="3765690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2378823" y="3771633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2089406" y="4009110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7871281" y="4237491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716138" y="2570322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2380479" y="2354630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</p:spTree>
    <p:extLst>
      <p:ext uri="{BB962C8B-B14F-4D97-AF65-F5344CB8AC3E}">
        <p14:creationId xmlns:p14="http://schemas.microsoft.com/office/powerpoint/2010/main" val="1029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16" y="762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E34655-DE3D-4787-BD10-6974038DC230}"/>
              </a:ext>
            </a:extLst>
          </p:cNvPr>
          <p:cNvSpPr/>
          <p:nvPr/>
        </p:nvSpPr>
        <p:spPr>
          <a:xfrm>
            <a:off x="6348624" y="189956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242313" y="1031678"/>
            <a:ext cx="9975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CPX Input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8" y="240866"/>
            <a:ext cx="3603442" cy="29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6F63CC-98F9-46B7-BAE8-70C5B7553742}"/>
              </a:ext>
            </a:extLst>
          </p:cNvPr>
          <p:cNvSpPr/>
          <p:nvPr/>
        </p:nvSpPr>
        <p:spPr>
          <a:xfrm>
            <a:off x="6095999" y="3429000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5F48D-34F5-4B01-83A5-5FF8B463E1CD}"/>
              </a:ext>
            </a:extLst>
          </p:cNvPr>
          <p:cNvSpPr txBox="1"/>
          <p:nvPr/>
        </p:nvSpPr>
        <p:spPr>
          <a:xfrm>
            <a:off x="4760340" y="3213308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Left Button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B237DC-8743-4856-BA9E-09E843A62F22}"/>
              </a:ext>
            </a:extLst>
          </p:cNvPr>
          <p:cNvSpPr/>
          <p:nvPr/>
        </p:nvSpPr>
        <p:spPr>
          <a:xfrm flipH="1" flipV="1">
            <a:off x="8917591" y="3711715"/>
            <a:ext cx="1287999" cy="1384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B7E9B-F685-41AE-AD04-BD7F8CD1236B}"/>
              </a:ext>
            </a:extLst>
          </p:cNvPr>
          <p:cNvSpPr txBox="1"/>
          <p:nvPr/>
        </p:nvSpPr>
        <p:spPr>
          <a:xfrm>
            <a:off x="10180431" y="3661036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Right Button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8858529" y="2862497"/>
            <a:ext cx="134706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6314A-CDA2-4E9F-8979-F867A1F5B625}"/>
              </a:ext>
            </a:extLst>
          </p:cNvPr>
          <p:cNvSpPr txBox="1"/>
          <p:nvPr/>
        </p:nvSpPr>
        <p:spPr>
          <a:xfrm>
            <a:off x="10180431" y="2673341"/>
            <a:ext cx="20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Temperature Sensor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B387ED-5C30-4F4D-A916-7B17E29C9F1F}"/>
              </a:ext>
            </a:extLst>
          </p:cNvPr>
          <p:cNvSpPr/>
          <p:nvPr/>
        </p:nvSpPr>
        <p:spPr>
          <a:xfrm flipH="1" flipV="1">
            <a:off x="9165177" y="4241708"/>
            <a:ext cx="1099780" cy="138493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C7DC8-9AC4-4241-9F10-054CE138097B}"/>
              </a:ext>
            </a:extLst>
          </p:cNvPr>
          <p:cNvSpPr txBox="1"/>
          <p:nvPr/>
        </p:nvSpPr>
        <p:spPr>
          <a:xfrm>
            <a:off x="10180431" y="4195535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Microphone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85722A-40FE-4880-BB78-DF8667ADFD38}"/>
              </a:ext>
            </a:extLst>
          </p:cNvPr>
          <p:cNvSpPr/>
          <p:nvPr/>
        </p:nvSpPr>
        <p:spPr>
          <a:xfrm flipV="1">
            <a:off x="6095999" y="4495556"/>
            <a:ext cx="1964207" cy="33069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66B68-96C6-46FA-8670-B01FC169E422}"/>
              </a:ext>
            </a:extLst>
          </p:cNvPr>
          <p:cNvSpPr txBox="1"/>
          <p:nvPr/>
        </p:nvSpPr>
        <p:spPr>
          <a:xfrm>
            <a:off x="4760340" y="4635184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Slide Switch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D77DE4-FD3C-4351-8837-7B2C6F357DA2}"/>
              </a:ext>
            </a:extLst>
          </p:cNvPr>
          <p:cNvSpPr/>
          <p:nvPr/>
        </p:nvSpPr>
        <p:spPr>
          <a:xfrm flipH="1">
            <a:off x="8614145" y="3392491"/>
            <a:ext cx="1591446" cy="171969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  <a:gd name="connsiteX0" fmla="*/ 1835888 w 1835888"/>
              <a:gd name="connsiteY0" fmla="*/ 311888 h 311888"/>
              <a:gd name="connsiteX1" fmla="*/ 1728207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72820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FE2E51-3C5D-4712-A933-48AA91A15833}"/>
              </a:ext>
            </a:extLst>
          </p:cNvPr>
          <p:cNvSpPr txBox="1"/>
          <p:nvPr/>
        </p:nvSpPr>
        <p:spPr>
          <a:xfrm>
            <a:off x="10180431" y="3207825"/>
            <a:ext cx="20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Receiver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6096000" y="3979822"/>
            <a:ext cx="206928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7C201-433D-40CD-96DC-52687DFADA6B}"/>
              </a:ext>
            </a:extLst>
          </p:cNvPr>
          <p:cNvSpPr txBox="1"/>
          <p:nvPr/>
        </p:nvSpPr>
        <p:spPr>
          <a:xfrm>
            <a:off x="4687973" y="3985765"/>
            <a:ext cx="145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Accelerometer</a:t>
            </a:r>
            <a:b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</a:br>
            <a:endParaRPr lang="en-US" dirty="0">
              <a:solidFill>
                <a:schemeClr val="accent2"/>
              </a:solidFill>
              <a:latin typeface="Segoe Condensed" panose="020B0606040200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463780-88D6-42B0-9D81-2A504CE1BE2F}"/>
              </a:ext>
            </a:extLst>
          </p:cNvPr>
          <p:cNvSpPr txBox="1"/>
          <p:nvPr/>
        </p:nvSpPr>
        <p:spPr>
          <a:xfrm>
            <a:off x="4398556" y="4223242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(motion sensor)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636389-47A4-46A3-AC2D-ED21C9396EA7}"/>
              </a:ext>
            </a:extLst>
          </p:cNvPr>
          <p:cNvSpPr txBox="1"/>
          <p:nvPr/>
        </p:nvSpPr>
        <p:spPr>
          <a:xfrm>
            <a:off x="10180431" y="4451623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(sound sensor)</a:t>
            </a:r>
            <a:endParaRPr lang="en-US" sz="10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6025288" y="2784454"/>
            <a:ext cx="1384239" cy="255362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4689629" y="2568762"/>
            <a:ext cx="137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Light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CA1E76-ABAA-4C3E-95AC-6371BD125486}"/>
              </a:ext>
            </a:extLst>
          </p:cNvPr>
          <p:cNvSpPr/>
          <p:nvPr/>
        </p:nvSpPr>
        <p:spPr>
          <a:xfrm>
            <a:off x="10077868" y="1214546"/>
            <a:ext cx="652155" cy="781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F73904-5E1E-4989-8F4D-1BD643CDC3A2}"/>
              </a:ext>
            </a:extLst>
          </p:cNvPr>
          <p:cNvSpPr/>
          <p:nvPr/>
        </p:nvSpPr>
        <p:spPr>
          <a:xfrm rot="1800000">
            <a:off x="8679515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A16DDB-0B87-48E2-95F9-25D00AC5AF0C}"/>
              </a:ext>
            </a:extLst>
          </p:cNvPr>
          <p:cNvSpPr/>
          <p:nvPr/>
        </p:nvSpPr>
        <p:spPr>
          <a:xfrm rot="3600000">
            <a:off x="9145040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2126E-3D34-4500-833A-DC64F743F9B5}"/>
              </a:ext>
            </a:extLst>
          </p:cNvPr>
          <p:cNvSpPr/>
          <p:nvPr/>
        </p:nvSpPr>
        <p:spPr>
          <a:xfrm rot="5400000">
            <a:off x="9322034" y="358507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F3B792F-FA53-48D4-BB13-89CD05FF8306}"/>
              </a:ext>
            </a:extLst>
          </p:cNvPr>
          <p:cNvSpPr/>
          <p:nvPr/>
        </p:nvSpPr>
        <p:spPr>
          <a:xfrm rot="7200000">
            <a:off x="9159271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1CFAC5-7B6E-4996-9948-4700679DDAAF}"/>
              </a:ext>
            </a:extLst>
          </p:cNvPr>
          <p:cNvSpPr/>
          <p:nvPr/>
        </p:nvSpPr>
        <p:spPr>
          <a:xfrm rot="9000000">
            <a:off x="8667459" y="466075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9C0377-8EB7-43C8-B0AB-8307D6ADEA68}"/>
              </a:ext>
            </a:extLst>
          </p:cNvPr>
          <p:cNvSpPr/>
          <p:nvPr/>
        </p:nvSpPr>
        <p:spPr>
          <a:xfrm>
            <a:off x="7319660" y="3929690"/>
            <a:ext cx="597706" cy="807348"/>
          </a:xfrm>
          <a:custGeom>
            <a:avLst/>
            <a:gdLst>
              <a:gd name="connsiteX0" fmla="*/ 26763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26763 w 597706"/>
              <a:gd name="connsiteY6" fmla="*/ 0 h 807348"/>
              <a:gd name="connsiteX0" fmla="*/ 892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8921 w 597706"/>
              <a:gd name="connsiteY6" fmla="*/ 0 h 807348"/>
              <a:gd name="connsiteX0" fmla="*/ 4461 w 597706"/>
              <a:gd name="connsiteY0" fmla="*/ 0 h 807348"/>
              <a:gd name="connsiteX1" fmla="*/ 597706 w 597706"/>
              <a:gd name="connsiteY1" fmla="*/ 0 h 807348"/>
              <a:gd name="connsiteX2" fmla="*/ 597706 w 597706"/>
              <a:gd name="connsiteY2" fmla="*/ 807348 h 807348"/>
              <a:gd name="connsiteX3" fmla="*/ 356840 w 597706"/>
              <a:gd name="connsiteY3" fmla="*/ 807348 h 807348"/>
              <a:gd name="connsiteX4" fmla="*/ 321156 w 597706"/>
              <a:gd name="connsiteY4" fmla="*/ 691375 h 807348"/>
              <a:gd name="connsiteX5" fmla="*/ 0 w 597706"/>
              <a:gd name="connsiteY5" fmla="*/ 691375 h 807348"/>
              <a:gd name="connsiteX6" fmla="*/ 4461 w 597706"/>
              <a:gd name="connsiteY6" fmla="*/ 0 h 80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706" h="807348">
                <a:moveTo>
                  <a:pt x="4461" y="0"/>
                </a:moveTo>
                <a:lnTo>
                  <a:pt x="597706" y="0"/>
                </a:lnTo>
                <a:lnTo>
                  <a:pt x="597706" y="807348"/>
                </a:lnTo>
                <a:lnTo>
                  <a:pt x="356840" y="807348"/>
                </a:lnTo>
                <a:lnTo>
                  <a:pt x="321156" y="691375"/>
                </a:lnTo>
                <a:lnTo>
                  <a:pt x="0" y="691375"/>
                </a:lnTo>
                <a:lnTo>
                  <a:pt x="446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A83B3E-F5D5-4F5E-ADE1-4C67F2FB6765}"/>
              </a:ext>
            </a:extLst>
          </p:cNvPr>
          <p:cNvSpPr/>
          <p:nvPr/>
        </p:nvSpPr>
        <p:spPr>
          <a:xfrm rot="12600000">
            <a:off x="7418724" y="4723498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847C4C-3A4D-4D50-AE72-DB64B6B65187}"/>
              </a:ext>
            </a:extLst>
          </p:cNvPr>
          <p:cNvSpPr/>
          <p:nvPr/>
        </p:nvSpPr>
        <p:spPr>
          <a:xfrm rot="14400000">
            <a:off x="6918485" y="4220684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04D7D6-7FCB-4844-B4FC-90785E0E2454}"/>
              </a:ext>
            </a:extLst>
          </p:cNvPr>
          <p:cNvSpPr/>
          <p:nvPr/>
        </p:nvSpPr>
        <p:spPr>
          <a:xfrm rot="16200000">
            <a:off x="6784941" y="3585075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5F666A-167F-47D4-8D92-AC605C4AD5AE}"/>
              </a:ext>
            </a:extLst>
          </p:cNvPr>
          <p:cNvSpPr/>
          <p:nvPr/>
        </p:nvSpPr>
        <p:spPr>
          <a:xfrm rot="18000000">
            <a:off x="6957123" y="2973131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EB5F91-A3B5-4E69-91BB-2CF897CDC75D}"/>
              </a:ext>
            </a:extLst>
          </p:cNvPr>
          <p:cNvSpPr/>
          <p:nvPr/>
        </p:nvSpPr>
        <p:spPr>
          <a:xfrm rot="19800000">
            <a:off x="7406707" y="2499616"/>
            <a:ext cx="345238" cy="35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D06A3-78F3-4067-9C0A-15D8216E5EEB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E66F425-A97E-431D-8729-526E68DD9A8B}"/>
              </a:ext>
            </a:extLst>
          </p:cNvPr>
          <p:cNvSpPr/>
          <p:nvPr/>
        </p:nvSpPr>
        <p:spPr>
          <a:xfrm rot="7200000">
            <a:off x="5057176" y="3687338"/>
            <a:ext cx="3729077" cy="3742779"/>
          </a:xfrm>
          <a:custGeom>
            <a:avLst/>
            <a:gdLst>
              <a:gd name="connsiteX0" fmla="*/ 2980973 w 3729077"/>
              <a:gd name="connsiteY0" fmla="*/ 1941266 h 3742779"/>
              <a:gd name="connsiteX1" fmla="*/ 2991412 w 3729077"/>
              <a:gd name="connsiteY1" fmla="*/ 1956749 h 3742779"/>
              <a:gd name="connsiteX2" fmla="*/ 3025855 w 3729077"/>
              <a:gd name="connsiteY2" fmla="*/ 1971016 h 3742779"/>
              <a:gd name="connsiteX3" fmla="*/ 3220692 w 3729077"/>
              <a:gd name="connsiteY3" fmla="*/ 1971016 h 3742779"/>
              <a:gd name="connsiteX4" fmla="*/ 3269403 w 3729077"/>
              <a:gd name="connsiteY4" fmla="*/ 1922305 h 3742779"/>
              <a:gd name="connsiteX5" fmla="*/ 3269403 w 3729077"/>
              <a:gd name="connsiteY5" fmla="*/ 1719934 h 3742779"/>
              <a:gd name="connsiteX6" fmla="*/ 3220692 w 3729077"/>
              <a:gd name="connsiteY6" fmla="*/ 1671223 h 3742779"/>
              <a:gd name="connsiteX7" fmla="*/ 3025855 w 3729077"/>
              <a:gd name="connsiteY7" fmla="*/ 1671223 h 3742779"/>
              <a:gd name="connsiteX8" fmla="*/ 2977144 w 3729077"/>
              <a:gd name="connsiteY8" fmla="*/ 1719934 h 3742779"/>
              <a:gd name="connsiteX9" fmla="*/ 2977144 w 3729077"/>
              <a:gd name="connsiteY9" fmla="*/ 1922305 h 3742779"/>
              <a:gd name="connsiteX10" fmla="*/ 2980973 w 3729077"/>
              <a:gd name="connsiteY10" fmla="*/ 1941266 h 3742779"/>
              <a:gd name="connsiteX11" fmla="*/ 2287526 w 3729077"/>
              <a:gd name="connsiteY11" fmla="*/ 833581 h 3742779"/>
              <a:gd name="connsiteX12" fmla="*/ 2303411 w 3729077"/>
              <a:gd name="connsiteY12" fmla="*/ 847593 h 3742779"/>
              <a:gd name="connsiteX13" fmla="*/ 2488185 w 3729077"/>
              <a:gd name="connsiteY13" fmla="*/ 954272 h 3742779"/>
              <a:gd name="connsiteX14" fmla="*/ 2561050 w 3729077"/>
              <a:gd name="connsiteY14" fmla="*/ 934748 h 3742779"/>
              <a:gd name="connsiteX15" fmla="*/ 2667729 w 3729077"/>
              <a:gd name="connsiteY15" fmla="*/ 749974 h 3742779"/>
              <a:gd name="connsiteX16" fmla="*/ 2648205 w 3729077"/>
              <a:gd name="connsiteY16" fmla="*/ 677109 h 3742779"/>
              <a:gd name="connsiteX17" fmla="*/ 2463431 w 3729077"/>
              <a:gd name="connsiteY17" fmla="*/ 570430 h 3742779"/>
              <a:gd name="connsiteX18" fmla="*/ 2390566 w 3729077"/>
              <a:gd name="connsiteY18" fmla="*/ 589954 h 3742779"/>
              <a:gd name="connsiteX19" fmla="*/ 2283887 w 3729077"/>
              <a:gd name="connsiteY19" fmla="*/ 774727 h 3742779"/>
              <a:gd name="connsiteX20" fmla="*/ 2287526 w 3729077"/>
              <a:gd name="connsiteY20" fmla="*/ 833581 h 3742779"/>
              <a:gd name="connsiteX21" fmla="*/ 2783030 w 3729077"/>
              <a:gd name="connsiteY21" fmla="*/ 2583317 h 3742779"/>
              <a:gd name="connsiteX22" fmla="*/ 2798915 w 3729077"/>
              <a:gd name="connsiteY22" fmla="*/ 2597329 h 3742779"/>
              <a:gd name="connsiteX23" fmla="*/ 2983688 w 3729077"/>
              <a:gd name="connsiteY23" fmla="*/ 2704008 h 3742779"/>
              <a:gd name="connsiteX24" fmla="*/ 3056554 w 3729077"/>
              <a:gd name="connsiteY24" fmla="*/ 2684484 h 3742779"/>
              <a:gd name="connsiteX25" fmla="*/ 3163233 w 3729077"/>
              <a:gd name="connsiteY25" fmla="*/ 2499711 h 3742779"/>
              <a:gd name="connsiteX26" fmla="*/ 3143709 w 3729077"/>
              <a:gd name="connsiteY26" fmla="*/ 2426845 h 3742779"/>
              <a:gd name="connsiteX27" fmla="*/ 2958935 w 3729077"/>
              <a:gd name="connsiteY27" fmla="*/ 2320166 h 3742779"/>
              <a:gd name="connsiteX28" fmla="*/ 2886070 w 3729077"/>
              <a:gd name="connsiteY28" fmla="*/ 2339690 h 3742779"/>
              <a:gd name="connsiteX29" fmla="*/ 2779391 w 3729077"/>
              <a:gd name="connsiteY29" fmla="*/ 2524464 h 3742779"/>
              <a:gd name="connsiteX30" fmla="*/ 2783030 w 3729077"/>
              <a:gd name="connsiteY30" fmla="*/ 2583317 h 3742779"/>
              <a:gd name="connsiteX31" fmla="*/ 1658015 w 3729077"/>
              <a:gd name="connsiteY31" fmla="*/ 720124 h 3742779"/>
              <a:gd name="connsiteX32" fmla="*/ 1707164 w 3729077"/>
              <a:gd name="connsiteY32" fmla="*/ 752702 h 3742779"/>
              <a:gd name="connsiteX33" fmla="*/ 1920522 w 3729077"/>
              <a:gd name="connsiteY33" fmla="*/ 752702 h 3742779"/>
              <a:gd name="connsiteX34" fmla="*/ 1973863 w 3729077"/>
              <a:gd name="connsiteY34" fmla="*/ 699361 h 3742779"/>
              <a:gd name="connsiteX35" fmla="*/ 1973863 w 3729077"/>
              <a:gd name="connsiteY35" fmla="*/ 486003 h 3742779"/>
              <a:gd name="connsiteX36" fmla="*/ 1920522 w 3729077"/>
              <a:gd name="connsiteY36" fmla="*/ 432662 h 3742779"/>
              <a:gd name="connsiteX37" fmla="*/ 1707164 w 3729077"/>
              <a:gd name="connsiteY37" fmla="*/ 432662 h 3742779"/>
              <a:gd name="connsiteX38" fmla="*/ 1653823 w 3729077"/>
              <a:gd name="connsiteY38" fmla="*/ 486003 h 3742779"/>
              <a:gd name="connsiteX39" fmla="*/ 1653823 w 3729077"/>
              <a:gd name="connsiteY39" fmla="*/ 699361 h 3742779"/>
              <a:gd name="connsiteX40" fmla="*/ 1658015 w 3729077"/>
              <a:gd name="connsiteY40" fmla="*/ 720124 h 3742779"/>
              <a:gd name="connsiteX41" fmla="*/ 2460708 w 3729077"/>
              <a:gd name="connsiteY41" fmla="*/ 2565335 h 3742779"/>
              <a:gd name="connsiteX42" fmla="*/ 3051650 w 3729077"/>
              <a:gd name="connsiteY42" fmla="*/ 2229220 h 3742779"/>
              <a:gd name="connsiteX43" fmla="*/ 2893754 w 3729077"/>
              <a:gd name="connsiteY43" fmla="*/ 1955736 h 3742779"/>
              <a:gd name="connsiteX44" fmla="*/ 2974968 w 3729077"/>
              <a:gd name="connsiteY44" fmla="*/ 1868331 h 3742779"/>
              <a:gd name="connsiteX45" fmla="*/ 2856546 w 3729077"/>
              <a:gd name="connsiteY45" fmla="*/ 1663219 h 3742779"/>
              <a:gd name="connsiteX46" fmla="*/ 2169040 w 3729077"/>
              <a:gd name="connsiteY46" fmla="*/ 2060151 h 3742779"/>
              <a:gd name="connsiteX47" fmla="*/ 2432944 w 3729077"/>
              <a:gd name="connsiteY47" fmla="*/ 3147330 h 3742779"/>
              <a:gd name="connsiteX48" fmla="*/ 2505809 w 3729077"/>
              <a:gd name="connsiteY48" fmla="*/ 3166854 h 3742779"/>
              <a:gd name="connsiteX49" fmla="*/ 2690582 w 3729077"/>
              <a:gd name="connsiteY49" fmla="*/ 3060175 h 3742779"/>
              <a:gd name="connsiteX50" fmla="*/ 2710106 w 3729077"/>
              <a:gd name="connsiteY50" fmla="*/ 2987310 h 3742779"/>
              <a:gd name="connsiteX51" fmla="*/ 2603427 w 3729077"/>
              <a:gd name="connsiteY51" fmla="*/ 2802536 h 3742779"/>
              <a:gd name="connsiteX52" fmla="*/ 2530562 w 3729077"/>
              <a:gd name="connsiteY52" fmla="*/ 2783012 h 3742779"/>
              <a:gd name="connsiteX53" fmla="*/ 2345789 w 3729077"/>
              <a:gd name="connsiteY53" fmla="*/ 2889691 h 3742779"/>
              <a:gd name="connsiteX54" fmla="*/ 2326265 w 3729077"/>
              <a:gd name="connsiteY54" fmla="*/ 2962556 h 3742779"/>
              <a:gd name="connsiteX55" fmla="*/ 1158228 w 3729077"/>
              <a:gd name="connsiteY55" fmla="*/ 949343 h 3742779"/>
              <a:gd name="connsiteX56" fmla="*/ 1229605 w 3729077"/>
              <a:gd name="connsiteY56" fmla="*/ 968469 h 3742779"/>
              <a:gd name="connsiteX57" fmla="*/ 1410606 w 3729077"/>
              <a:gd name="connsiteY57" fmla="*/ 863968 h 3742779"/>
              <a:gd name="connsiteX58" fmla="*/ 1429731 w 3729077"/>
              <a:gd name="connsiteY58" fmla="*/ 792591 h 3742779"/>
              <a:gd name="connsiteX59" fmla="*/ 1323052 w 3729077"/>
              <a:gd name="connsiteY59" fmla="*/ 607816 h 3742779"/>
              <a:gd name="connsiteX60" fmla="*/ 1251674 w 3729077"/>
              <a:gd name="connsiteY60" fmla="*/ 588691 h 3742779"/>
              <a:gd name="connsiteX61" fmla="*/ 1070674 w 3729077"/>
              <a:gd name="connsiteY61" fmla="*/ 693191 h 3742779"/>
              <a:gd name="connsiteX62" fmla="*/ 1051548 w 3729077"/>
              <a:gd name="connsiteY62" fmla="*/ 764569 h 3742779"/>
              <a:gd name="connsiteX63" fmla="*/ 1704394 w 3729077"/>
              <a:gd name="connsiteY63" fmla="*/ 2436492 h 3742779"/>
              <a:gd name="connsiteX64" fmla="*/ 1752568 w 3729077"/>
              <a:gd name="connsiteY64" fmla="*/ 2449400 h 3742779"/>
              <a:gd name="connsiteX65" fmla="*/ 2170923 w 3729077"/>
              <a:gd name="connsiteY65" fmla="*/ 2207862 h 3742779"/>
              <a:gd name="connsiteX66" fmla="*/ 2183832 w 3729077"/>
              <a:gd name="connsiteY66" fmla="*/ 2159688 h 3742779"/>
              <a:gd name="connsiteX67" fmla="*/ 2113301 w 3729077"/>
              <a:gd name="connsiteY67" fmla="*/ 2037525 h 3742779"/>
              <a:gd name="connsiteX68" fmla="*/ 2065126 w 3729077"/>
              <a:gd name="connsiteY68" fmla="*/ 2024617 h 3742779"/>
              <a:gd name="connsiteX69" fmla="*/ 1646771 w 3729077"/>
              <a:gd name="connsiteY69" fmla="*/ 2266154 h 3742779"/>
              <a:gd name="connsiteX70" fmla="*/ 1633863 w 3729077"/>
              <a:gd name="connsiteY70" fmla="*/ 2314328 h 3742779"/>
              <a:gd name="connsiteX71" fmla="*/ 1739508 w 3729077"/>
              <a:gd name="connsiteY71" fmla="*/ 3267807 h 3742779"/>
              <a:gd name="connsiteX72" fmla="*/ 1788658 w 3729077"/>
              <a:gd name="connsiteY72" fmla="*/ 3300385 h 3742779"/>
              <a:gd name="connsiteX73" fmla="*/ 2002016 w 3729077"/>
              <a:gd name="connsiteY73" fmla="*/ 3300385 h 3742779"/>
              <a:gd name="connsiteX74" fmla="*/ 2055357 w 3729077"/>
              <a:gd name="connsiteY74" fmla="*/ 3247044 h 3742779"/>
              <a:gd name="connsiteX75" fmla="*/ 2055357 w 3729077"/>
              <a:gd name="connsiteY75" fmla="*/ 3033686 h 3742779"/>
              <a:gd name="connsiteX76" fmla="*/ 2002016 w 3729077"/>
              <a:gd name="connsiteY76" fmla="*/ 2980345 h 3742779"/>
              <a:gd name="connsiteX77" fmla="*/ 1788657 w 3729077"/>
              <a:gd name="connsiteY77" fmla="*/ 2980345 h 3742779"/>
              <a:gd name="connsiteX78" fmla="*/ 1735317 w 3729077"/>
              <a:gd name="connsiteY78" fmla="*/ 3033686 h 3742779"/>
              <a:gd name="connsiteX79" fmla="*/ 1735316 w 3729077"/>
              <a:gd name="connsiteY79" fmla="*/ 3247044 h 3742779"/>
              <a:gd name="connsiteX80" fmla="*/ 1739508 w 3729077"/>
              <a:gd name="connsiteY80" fmla="*/ 3267807 h 3742779"/>
              <a:gd name="connsiteX81" fmla="*/ 579498 w 3729077"/>
              <a:gd name="connsiteY81" fmla="*/ 1302253 h 3742779"/>
              <a:gd name="connsiteX82" fmla="*/ 595383 w 3729077"/>
              <a:gd name="connsiteY82" fmla="*/ 1316265 h 3742779"/>
              <a:gd name="connsiteX83" fmla="*/ 780156 w 3729077"/>
              <a:gd name="connsiteY83" fmla="*/ 1422944 h 3742779"/>
              <a:gd name="connsiteX84" fmla="*/ 853022 w 3729077"/>
              <a:gd name="connsiteY84" fmla="*/ 1403420 h 3742779"/>
              <a:gd name="connsiteX85" fmla="*/ 959701 w 3729077"/>
              <a:gd name="connsiteY85" fmla="*/ 1218647 h 3742779"/>
              <a:gd name="connsiteX86" fmla="*/ 940177 w 3729077"/>
              <a:gd name="connsiteY86" fmla="*/ 1145781 h 3742779"/>
              <a:gd name="connsiteX87" fmla="*/ 755403 w 3729077"/>
              <a:gd name="connsiteY87" fmla="*/ 1039102 h 3742779"/>
              <a:gd name="connsiteX88" fmla="*/ 682538 w 3729077"/>
              <a:gd name="connsiteY88" fmla="*/ 1058626 h 3742779"/>
              <a:gd name="connsiteX89" fmla="*/ 575859 w 3729077"/>
              <a:gd name="connsiteY89" fmla="*/ 1243400 h 3742779"/>
              <a:gd name="connsiteX90" fmla="*/ 579498 w 3729077"/>
              <a:gd name="connsiteY90" fmla="*/ 1302253 h 3742779"/>
              <a:gd name="connsiteX91" fmla="*/ 1062012 w 3729077"/>
              <a:gd name="connsiteY91" fmla="*/ 3063026 h 3742779"/>
              <a:gd name="connsiteX92" fmla="*/ 1077897 w 3729077"/>
              <a:gd name="connsiteY92" fmla="*/ 3077038 h 3742779"/>
              <a:gd name="connsiteX93" fmla="*/ 1262670 w 3729077"/>
              <a:gd name="connsiteY93" fmla="*/ 3183717 h 3742779"/>
              <a:gd name="connsiteX94" fmla="*/ 1335536 w 3729077"/>
              <a:gd name="connsiteY94" fmla="*/ 3164193 h 3742779"/>
              <a:gd name="connsiteX95" fmla="*/ 1442215 w 3729077"/>
              <a:gd name="connsiteY95" fmla="*/ 2979419 h 3742779"/>
              <a:gd name="connsiteX96" fmla="*/ 1422690 w 3729077"/>
              <a:gd name="connsiteY96" fmla="*/ 2906554 h 3742779"/>
              <a:gd name="connsiteX97" fmla="*/ 1237917 w 3729077"/>
              <a:gd name="connsiteY97" fmla="*/ 2799875 h 3742779"/>
              <a:gd name="connsiteX98" fmla="*/ 1165052 w 3729077"/>
              <a:gd name="connsiteY98" fmla="*/ 2819399 h 3742779"/>
              <a:gd name="connsiteX99" fmla="*/ 1058373 w 3729077"/>
              <a:gd name="connsiteY99" fmla="*/ 3004173 h 3742779"/>
              <a:gd name="connsiteX100" fmla="*/ 1062012 w 3729077"/>
              <a:gd name="connsiteY100" fmla="*/ 3063026 h 3742779"/>
              <a:gd name="connsiteX101" fmla="*/ 438664 w 3729077"/>
              <a:gd name="connsiteY101" fmla="*/ 2008553 h 3742779"/>
              <a:gd name="connsiteX102" fmla="*/ 487813 w 3729077"/>
              <a:gd name="connsiteY102" fmla="*/ 2041132 h 3742779"/>
              <a:gd name="connsiteX103" fmla="*/ 701171 w 3729077"/>
              <a:gd name="connsiteY103" fmla="*/ 2041132 h 3742779"/>
              <a:gd name="connsiteX104" fmla="*/ 754512 w 3729077"/>
              <a:gd name="connsiteY104" fmla="*/ 1987791 h 3742779"/>
              <a:gd name="connsiteX105" fmla="*/ 754512 w 3729077"/>
              <a:gd name="connsiteY105" fmla="*/ 1774432 h 3742779"/>
              <a:gd name="connsiteX106" fmla="*/ 701171 w 3729077"/>
              <a:gd name="connsiteY106" fmla="*/ 1721091 h 3742779"/>
              <a:gd name="connsiteX107" fmla="*/ 487813 w 3729077"/>
              <a:gd name="connsiteY107" fmla="*/ 1721091 h 3742779"/>
              <a:gd name="connsiteX108" fmla="*/ 434471 w 3729077"/>
              <a:gd name="connsiteY108" fmla="*/ 1774432 h 3742779"/>
              <a:gd name="connsiteX109" fmla="*/ 434472 w 3729077"/>
              <a:gd name="connsiteY109" fmla="*/ 1987791 h 3742779"/>
              <a:gd name="connsiteX110" fmla="*/ 438664 w 3729077"/>
              <a:gd name="connsiteY110" fmla="*/ 2008553 h 3742779"/>
              <a:gd name="connsiteX111" fmla="*/ 253035 w 3729077"/>
              <a:gd name="connsiteY111" fmla="*/ 2801791 h 3742779"/>
              <a:gd name="connsiteX112" fmla="*/ 927297 w 3729077"/>
              <a:gd name="connsiteY112" fmla="*/ 248040 h 3742779"/>
              <a:gd name="connsiteX113" fmla="*/ 3476042 w 3729077"/>
              <a:gd name="connsiteY113" fmla="*/ 940987 h 3742779"/>
              <a:gd name="connsiteX114" fmla="*/ 2801780 w 3729077"/>
              <a:gd name="connsiteY114" fmla="*/ 3494739 h 3742779"/>
              <a:gd name="connsiteX115" fmla="*/ 253035 w 3729077"/>
              <a:gd name="connsiteY115" fmla="*/ 2801791 h 3742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729077" h="3742779">
                <a:moveTo>
                  <a:pt x="2980973" y="1941266"/>
                </a:moveTo>
                <a:cubicBezTo>
                  <a:pt x="2983437" y="1947093"/>
                  <a:pt x="2987004" y="1952341"/>
                  <a:pt x="2991412" y="1956749"/>
                </a:cubicBezTo>
                <a:cubicBezTo>
                  <a:pt x="3000227" y="1965564"/>
                  <a:pt x="3012404" y="1971016"/>
                  <a:pt x="3025855" y="1971016"/>
                </a:cubicBezTo>
                <a:lnTo>
                  <a:pt x="3220692" y="1971016"/>
                </a:lnTo>
                <a:cubicBezTo>
                  <a:pt x="3247594" y="1971016"/>
                  <a:pt x="3269403" y="1949207"/>
                  <a:pt x="3269403" y="1922305"/>
                </a:cubicBezTo>
                <a:lnTo>
                  <a:pt x="3269403" y="1719934"/>
                </a:lnTo>
                <a:cubicBezTo>
                  <a:pt x="3269403" y="1693032"/>
                  <a:pt x="3247594" y="1671223"/>
                  <a:pt x="3220692" y="1671223"/>
                </a:cubicBezTo>
                <a:lnTo>
                  <a:pt x="3025855" y="1671223"/>
                </a:lnTo>
                <a:cubicBezTo>
                  <a:pt x="2998953" y="1671223"/>
                  <a:pt x="2977144" y="1693032"/>
                  <a:pt x="2977144" y="1719934"/>
                </a:cubicBezTo>
                <a:lnTo>
                  <a:pt x="2977144" y="1922305"/>
                </a:lnTo>
                <a:cubicBezTo>
                  <a:pt x="2977145" y="1929030"/>
                  <a:pt x="2978507" y="1935438"/>
                  <a:pt x="2980973" y="1941266"/>
                </a:cubicBezTo>
                <a:close/>
                <a:moveTo>
                  <a:pt x="2287526" y="833581"/>
                </a:moveTo>
                <a:cubicBezTo>
                  <a:pt x="2291703" y="839110"/>
                  <a:pt x="2297033" y="843910"/>
                  <a:pt x="2303411" y="847593"/>
                </a:cubicBezTo>
                <a:lnTo>
                  <a:pt x="2488185" y="954272"/>
                </a:lnTo>
                <a:cubicBezTo>
                  <a:pt x="2513697" y="969001"/>
                  <a:pt x="2546320" y="960260"/>
                  <a:pt x="2561050" y="934748"/>
                </a:cubicBezTo>
                <a:lnTo>
                  <a:pt x="2667729" y="749974"/>
                </a:lnTo>
                <a:cubicBezTo>
                  <a:pt x="2682458" y="724462"/>
                  <a:pt x="2673717" y="691838"/>
                  <a:pt x="2648205" y="677109"/>
                </a:cubicBezTo>
                <a:lnTo>
                  <a:pt x="2463431" y="570430"/>
                </a:lnTo>
                <a:cubicBezTo>
                  <a:pt x="2437919" y="555700"/>
                  <a:pt x="2405296" y="564442"/>
                  <a:pt x="2390566" y="589954"/>
                </a:cubicBezTo>
                <a:lnTo>
                  <a:pt x="2283887" y="774727"/>
                </a:lnTo>
                <a:cubicBezTo>
                  <a:pt x="2272840" y="793862"/>
                  <a:pt x="2274995" y="816996"/>
                  <a:pt x="2287526" y="833581"/>
                </a:cubicBezTo>
                <a:close/>
                <a:moveTo>
                  <a:pt x="2783030" y="2583317"/>
                </a:moveTo>
                <a:cubicBezTo>
                  <a:pt x="2787207" y="2588846"/>
                  <a:pt x="2792537" y="2593647"/>
                  <a:pt x="2798915" y="2597329"/>
                </a:cubicBezTo>
                <a:lnTo>
                  <a:pt x="2983688" y="2704008"/>
                </a:lnTo>
                <a:cubicBezTo>
                  <a:pt x="3009201" y="2718738"/>
                  <a:pt x="3041824" y="2709996"/>
                  <a:pt x="3056554" y="2684484"/>
                </a:cubicBezTo>
                <a:lnTo>
                  <a:pt x="3163233" y="2499711"/>
                </a:lnTo>
                <a:cubicBezTo>
                  <a:pt x="3177962" y="2474198"/>
                  <a:pt x="3169221" y="2441575"/>
                  <a:pt x="3143709" y="2426845"/>
                </a:cubicBezTo>
                <a:lnTo>
                  <a:pt x="2958935" y="2320166"/>
                </a:lnTo>
                <a:cubicBezTo>
                  <a:pt x="2933423" y="2305437"/>
                  <a:pt x="2900800" y="2314178"/>
                  <a:pt x="2886070" y="2339690"/>
                </a:cubicBezTo>
                <a:lnTo>
                  <a:pt x="2779391" y="2524464"/>
                </a:lnTo>
                <a:cubicBezTo>
                  <a:pt x="2768344" y="2543598"/>
                  <a:pt x="2770499" y="2566732"/>
                  <a:pt x="2783030" y="2583317"/>
                </a:cubicBezTo>
                <a:close/>
                <a:moveTo>
                  <a:pt x="1658015" y="720124"/>
                </a:moveTo>
                <a:cubicBezTo>
                  <a:pt x="1666112" y="739268"/>
                  <a:pt x="1685070" y="752702"/>
                  <a:pt x="1707164" y="752702"/>
                </a:cubicBezTo>
                <a:lnTo>
                  <a:pt x="1920522" y="752702"/>
                </a:lnTo>
                <a:cubicBezTo>
                  <a:pt x="1949981" y="752702"/>
                  <a:pt x="1973863" y="728820"/>
                  <a:pt x="1973863" y="699361"/>
                </a:cubicBezTo>
                <a:lnTo>
                  <a:pt x="1973863" y="486003"/>
                </a:lnTo>
                <a:cubicBezTo>
                  <a:pt x="1973863" y="456544"/>
                  <a:pt x="1949981" y="432662"/>
                  <a:pt x="1920522" y="432662"/>
                </a:cubicBezTo>
                <a:lnTo>
                  <a:pt x="1707164" y="432662"/>
                </a:lnTo>
                <a:cubicBezTo>
                  <a:pt x="1677705" y="432662"/>
                  <a:pt x="1653823" y="456544"/>
                  <a:pt x="1653823" y="486003"/>
                </a:cubicBezTo>
                <a:lnTo>
                  <a:pt x="1653823" y="699361"/>
                </a:lnTo>
                <a:cubicBezTo>
                  <a:pt x="1653823" y="706726"/>
                  <a:pt x="1655315" y="713742"/>
                  <a:pt x="1658015" y="720124"/>
                </a:cubicBezTo>
                <a:close/>
                <a:moveTo>
                  <a:pt x="2460708" y="2565335"/>
                </a:moveTo>
                <a:lnTo>
                  <a:pt x="3051650" y="2229220"/>
                </a:lnTo>
                <a:lnTo>
                  <a:pt x="2893754" y="1955736"/>
                </a:lnTo>
                <a:lnTo>
                  <a:pt x="2974968" y="1868331"/>
                </a:lnTo>
                <a:lnTo>
                  <a:pt x="2856546" y="1663219"/>
                </a:lnTo>
                <a:lnTo>
                  <a:pt x="2169040" y="2060151"/>
                </a:lnTo>
                <a:close/>
                <a:moveTo>
                  <a:pt x="2432944" y="3147330"/>
                </a:moveTo>
                <a:cubicBezTo>
                  <a:pt x="2447673" y="3172842"/>
                  <a:pt x="2480296" y="3181583"/>
                  <a:pt x="2505809" y="3166854"/>
                </a:cubicBezTo>
                <a:lnTo>
                  <a:pt x="2690582" y="3060175"/>
                </a:lnTo>
                <a:cubicBezTo>
                  <a:pt x="2716094" y="3045445"/>
                  <a:pt x="2724836" y="3012822"/>
                  <a:pt x="2710106" y="2987310"/>
                </a:cubicBezTo>
                <a:lnTo>
                  <a:pt x="2603427" y="2802536"/>
                </a:lnTo>
                <a:cubicBezTo>
                  <a:pt x="2588698" y="2777024"/>
                  <a:pt x="2556074" y="2768282"/>
                  <a:pt x="2530562" y="2783012"/>
                </a:cubicBezTo>
                <a:lnTo>
                  <a:pt x="2345789" y="2889691"/>
                </a:lnTo>
                <a:cubicBezTo>
                  <a:pt x="2320276" y="2904420"/>
                  <a:pt x="2311535" y="2937044"/>
                  <a:pt x="2326265" y="2962556"/>
                </a:cubicBezTo>
                <a:close/>
                <a:moveTo>
                  <a:pt x="1158228" y="949343"/>
                </a:moveTo>
                <a:cubicBezTo>
                  <a:pt x="1172657" y="974335"/>
                  <a:pt x="1204614" y="982898"/>
                  <a:pt x="1229605" y="968469"/>
                </a:cubicBezTo>
                <a:lnTo>
                  <a:pt x="1410606" y="863968"/>
                </a:lnTo>
                <a:cubicBezTo>
                  <a:pt x="1435597" y="849539"/>
                  <a:pt x="1444160" y="817582"/>
                  <a:pt x="1429731" y="792591"/>
                </a:cubicBezTo>
                <a:lnTo>
                  <a:pt x="1323052" y="607816"/>
                </a:lnTo>
                <a:cubicBezTo>
                  <a:pt x="1308623" y="582825"/>
                  <a:pt x="1276666" y="574262"/>
                  <a:pt x="1251674" y="588691"/>
                </a:cubicBezTo>
                <a:lnTo>
                  <a:pt x="1070674" y="693191"/>
                </a:lnTo>
                <a:cubicBezTo>
                  <a:pt x="1045682" y="707620"/>
                  <a:pt x="1037119" y="739577"/>
                  <a:pt x="1051548" y="764569"/>
                </a:cubicBezTo>
                <a:close/>
                <a:moveTo>
                  <a:pt x="1704394" y="2436492"/>
                </a:moveTo>
                <a:cubicBezTo>
                  <a:pt x="1714132" y="2453359"/>
                  <a:pt x="1735701" y="2459138"/>
                  <a:pt x="1752568" y="2449400"/>
                </a:cubicBezTo>
                <a:lnTo>
                  <a:pt x="2170923" y="2207862"/>
                </a:lnTo>
                <a:cubicBezTo>
                  <a:pt x="2187791" y="2198124"/>
                  <a:pt x="2193570" y="2176556"/>
                  <a:pt x="2183832" y="2159688"/>
                </a:cubicBezTo>
                <a:lnTo>
                  <a:pt x="2113301" y="2037525"/>
                </a:lnTo>
                <a:cubicBezTo>
                  <a:pt x="2103562" y="2020657"/>
                  <a:pt x="2081994" y="2014878"/>
                  <a:pt x="2065126" y="2024617"/>
                </a:cubicBezTo>
                <a:lnTo>
                  <a:pt x="1646771" y="2266154"/>
                </a:lnTo>
                <a:cubicBezTo>
                  <a:pt x="1629904" y="2275893"/>
                  <a:pt x="1624124" y="2297461"/>
                  <a:pt x="1633863" y="2314328"/>
                </a:cubicBezTo>
                <a:close/>
                <a:moveTo>
                  <a:pt x="1739508" y="3267807"/>
                </a:moveTo>
                <a:cubicBezTo>
                  <a:pt x="1747606" y="3286952"/>
                  <a:pt x="1766563" y="3300385"/>
                  <a:pt x="1788658" y="3300385"/>
                </a:cubicBezTo>
                <a:lnTo>
                  <a:pt x="2002016" y="3300385"/>
                </a:lnTo>
                <a:cubicBezTo>
                  <a:pt x="2031475" y="3300385"/>
                  <a:pt x="2055357" y="3276503"/>
                  <a:pt x="2055357" y="3247044"/>
                </a:cubicBezTo>
                <a:lnTo>
                  <a:pt x="2055357" y="3033686"/>
                </a:lnTo>
                <a:cubicBezTo>
                  <a:pt x="2055357" y="3004227"/>
                  <a:pt x="2031475" y="2980345"/>
                  <a:pt x="2002016" y="2980345"/>
                </a:cubicBezTo>
                <a:lnTo>
                  <a:pt x="1788657" y="2980345"/>
                </a:lnTo>
                <a:cubicBezTo>
                  <a:pt x="1759198" y="2980345"/>
                  <a:pt x="1735316" y="3004227"/>
                  <a:pt x="1735317" y="3033686"/>
                </a:cubicBezTo>
                <a:lnTo>
                  <a:pt x="1735316" y="3247044"/>
                </a:lnTo>
                <a:cubicBezTo>
                  <a:pt x="1735316" y="3254409"/>
                  <a:pt x="1736809" y="3261425"/>
                  <a:pt x="1739508" y="3267807"/>
                </a:cubicBezTo>
                <a:close/>
                <a:moveTo>
                  <a:pt x="579498" y="1302253"/>
                </a:moveTo>
                <a:cubicBezTo>
                  <a:pt x="583675" y="1307782"/>
                  <a:pt x="589005" y="1312582"/>
                  <a:pt x="595383" y="1316265"/>
                </a:cubicBezTo>
                <a:lnTo>
                  <a:pt x="780156" y="1422944"/>
                </a:lnTo>
                <a:cubicBezTo>
                  <a:pt x="805669" y="1437674"/>
                  <a:pt x="838292" y="1428932"/>
                  <a:pt x="853022" y="1403420"/>
                </a:cubicBezTo>
                <a:lnTo>
                  <a:pt x="959701" y="1218647"/>
                </a:lnTo>
                <a:cubicBezTo>
                  <a:pt x="974430" y="1193134"/>
                  <a:pt x="965689" y="1160511"/>
                  <a:pt x="940177" y="1145781"/>
                </a:cubicBezTo>
                <a:lnTo>
                  <a:pt x="755403" y="1039102"/>
                </a:lnTo>
                <a:cubicBezTo>
                  <a:pt x="729891" y="1024373"/>
                  <a:pt x="697268" y="1033115"/>
                  <a:pt x="682538" y="1058626"/>
                </a:cubicBezTo>
                <a:lnTo>
                  <a:pt x="575859" y="1243400"/>
                </a:lnTo>
                <a:cubicBezTo>
                  <a:pt x="564811" y="1262534"/>
                  <a:pt x="566967" y="1285669"/>
                  <a:pt x="579498" y="1302253"/>
                </a:cubicBezTo>
                <a:close/>
                <a:moveTo>
                  <a:pt x="1062012" y="3063026"/>
                </a:moveTo>
                <a:cubicBezTo>
                  <a:pt x="1066189" y="3068555"/>
                  <a:pt x="1071519" y="3073356"/>
                  <a:pt x="1077897" y="3077038"/>
                </a:cubicBezTo>
                <a:lnTo>
                  <a:pt x="1262670" y="3183717"/>
                </a:lnTo>
                <a:cubicBezTo>
                  <a:pt x="1288183" y="3198446"/>
                  <a:pt x="1320806" y="3189705"/>
                  <a:pt x="1335536" y="3164193"/>
                </a:cubicBezTo>
                <a:lnTo>
                  <a:pt x="1442215" y="2979419"/>
                </a:lnTo>
                <a:cubicBezTo>
                  <a:pt x="1456944" y="2953907"/>
                  <a:pt x="1448203" y="2921284"/>
                  <a:pt x="1422690" y="2906554"/>
                </a:cubicBezTo>
                <a:lnTo>
                  <a:pt x="1237917" y="2799875"/>
                </a:lnTo>
                <a:cubicBezTo>
                  <a:pt x="1212405" y="2785146"/>
                  <a:pt x="1179781" y="2793887"/>
                  <a:pt x="1165052" y="2819399"/>
                </a:cubicBezTo>
                <a:lnTo>
                  <a:pt x="1058373" y="3004173"/>
                </a:lnTo>
                <a:cubicBezTo>
                  <a:pt x="1047325" y="3023307"/>
                  <a:pt x="1049481" y="3046441"/>
                  <a:pt x="1062012" y="3063026"/>
                </a:cubicBezTo>
                <a:close/>
                <a:moveTo>
                  <a:pt x="438664" y="2008553"/>
                </a:moveTo>
                <a:cubicBezTo>
                  <a:pt x="446761" y="2027698"/>
                  <a:pt x="465718" y="2041132"/>
                  <a:pt x="487813" y="2041132"/>
                </a:cubicBezTo>
                <a:lnTo>
                  <a:pt x="701171" y="2041132"/>
                </a:lnTo>
                <a:cubicBezTo>
                  <a:pt x="730629" y="2041131"/>
                  <a:pt x="754512" y="2017249"/>
                  <a:pt x="754512" y="1987791"/>
                </a:cubicBezTo>
                <a:lnTo>
                  <a:pt x="754512" y="1774432"/>
                </a:lnTo>
                <a:cubicBezTo>
                  <a:pt x="754512" y="1744973"/>
                  <a:pt x="730630" y="1721092"/>
                  <a:pt x="701171" y="1721091"/>
                </a:cubicBezTo>
                <a:lnTo>
                  <a:pt x="487813" y="1721091"/>
                </a:lnTo>
                <a:cubicBezTo>
                  <a:pt x="458354" y="1721092"/>
                  <a:pt x="434472" y="1744974"/>
                  <a:pt x="434471" y="1774432"/>
                </a:cubicBezTo>
                <a:lnTo>
                  <a:pt x="434472" y="1987791"/>
                </a:lnTo>
                <a:cubicBezTo>
                  <a:pt x="434472" y="1995155"/>
                  <a:pt x="435964" y="2002171"/>
                  <a:pt x="438664" y="2008553"/>
                </a:cubicBezTo>
                <a:close/>
                <a:moveTo>
                  <a:pt x="253035" y="2801791"/>
                </a:moveTo>
                <a:cubicBezTo>
                  <a:pt x="-264589" y="1905240"/>
                  <a:pt x="37288" y="761887"/>
                  <a:pt x="927297" y="248040"/>
                </a:cubicBezTo>
                <a:cubicBezTo>
                  <a:pt x="1817306" y="-265807"/>
                  <a:pt x="2958418" y="44436"/>
                  <a:pt x="3476042" y="940987"/>
                </a:cubicBezTo>
                <a:cubicBezTo>
                  <a:pt x="3993666" y="1837539"/>
                  <a:pt x="3691789" y="2980892"/>
                  <a:pt x="2801780" y="3494739"/>
                </a:cubicBezTo>
                <a:cubicBezTo>
                  <a:pt x="1911771" y="4008586"/>
                  <a:pt x="770659" y="3698342"/>
                  <a:pt x="253035" y="2801791"/>
                </a:cubicBez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Infrared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461B67-A181-421A-889F-3D02021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6761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D2F5E64-EE01-40F6-BFD3-EE21CED1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452" y="1485560"/>
            <a:ext cx="4406986" cy="44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179E88-F977-A5E9-5962-92A279DBEA62}"/>
              </a:ext>
            </a:extLst>
          </p:cNvPr>
          <p:cNvSpPr/>
          <p:nvPr/>
        </p:nvSpPr>
        <p:spPr>
          <a:xfrm>
            <a:off x="4230229" y="1789921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009883-AACA-4B6F-8315-22541035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1146" y="0"/>
            <a:ext cx="1385570" cy="1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EB08A0-45EA-4738-8457-F71AD2B06D8E}"/>
              </a:ext>
            </a:extLst>
          </p:cNvPr>
          <p:cNvGrpSpPr/>
          <p:nvPr/>
        </p:nvGrpSpPr>
        <p:grpSpPr>
          <a:xfrm>
            <a:off x="2219567" y="4186955"/>
            <a:ext cx="1740074" cy="646331"/>
            <a:chOff x="3631760" y="4194536"/>
            <a:chExt cx="1740074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7C201-433D-40CD-96DC-52687DFADA6B}"/>
                </a:ext>
              </a:extLst>
            </p:cNvPr>
            <p:cNvSpPr txBox="1"/>
            <p:nvPr/>
          </p:nvSpPr>
          <p:spPr>
            <a:xfrm>
              <a:off x="3921177" y="4194536"/>
              <a:ext cx="1450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Speaker</a:t>
              </a:r>
              <a:br>
                <a:rPr lang="en-US" b="1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</a:br>
              <a:endParaRPr lang="en-US" dirty="0">
                <a:solidFill>
                  <a:schemeClr val="accent2"/>
                </a:solidFill>
                <a:latin typeface="Segoe Condensed" panose="020B0606040200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463780-88D6-42B0-9D81-2A504CE1BE2F}"/>
                </a:ext>
              </a:extLst>
            </p:cNvPr>
            <p:cNvSpPr txBox="1"/>
            <p:nvPr/>
          </p:nvSpPr>
          <p:spPr>
            <a:xfrm>
              <a:off x="3631760" y="4432013"/>
              <a:ext cx="17303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chemeClr val="accent2"/>
                  </a:solidFill>
                  <a:latin typeface="Segoe Condensed" panose="020B0606040200020203" pitchFamily="34" charset="0"/>
                </a:rPr>
                <a:t>(sound output)</a:t>
              </a:r>
              <a:endParaRPr lang="en-US" sz="1000" dirty="0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FDE143-8818-44D2-902A-13AB44795434}"/>
              </a:ext>
            </a:extLst>
          </p:cNvPr>
          <p:cNvSpPr/>
          <p:nvPr/>
        </p:nvSpPr>
        <p:spPr>
          <a:xfrm>
            <a:off x="3922973" y="3298128"/>
            <a:ext cx="1789342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35F92-917F-4EF5-AFE6-4B4F94F3F5B7}"/>
              </a:ext>
            </a:extLst>
          </p:cNvPr>
          <p:cNvSpPr txBox="1"/>
          <p:nvPr/>
        </p:nvSpPr>
        <p:spPr>
          <a:xfrm>
            <a:off x="1603358" y="3083549"/>
            <a:ext cx="233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D7D31"/>
                </a:solidFill>
                <a:latin typeface="Segoe Condensed" panose="020B0606040200020203" pitchFamily="34" charset="0"/>
              </a:rPr>
              <a:t>Infrared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(IR) Transmitter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091F8D-C158-47AF-BD22-B08FD0F59DD4}"/>
              </a:ext>
            </a:extLst>
          </p:cNvPr>
          <p:cNvSpPr/>
          <p:nvPr/>
        </p:nvSpPr>
        <p:spPr>
          <a:xfrm flipV="1">
            <a:off x="3922972" y="4186955"/>
            <a:ext cx="1572829" cy="21471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E924D8-7C8C-4EFB-BFEB-7ECE820FACEB}"/>
              </a:ext>
            </a:extLst>
          </p:cNvPr>
          <p:cNvSpPr/>
          <p:nvPr/>
        </p:nvSpPr>
        <p:spPr>
          <a:xfrm>
            <a:off x="7413876" y="2242486"/>
            <a:ext cx="374681" cy="1342606"/>
          </a:xfrm>
          <a:custGeom>
            <a:avLst/>
            <a:gdLst>
              <a:gd name="connsiteX0" fmla="*/ 0 w 374681"/>
              <a:gd name="connsiteY0" fmla="*/ 1342606 h 1342606"/>
              <a:gd name="connsiteX1" fmla="*/ 227485 w 374681"/>
              <a:gd name="connsiteY1" fmla="*/ 1003609 h 1342606"/>
              <a:gd name="connsiteX2" fmla="*/ 374681 w 374681"/>
              <a:gd name="connsiteY2" fmla="*/ 0 h 134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81" h="1342606">
                <a:moveTo>
                  <a:pt x="0" y="1342606"/>
                </a:moveTo>
                <a:lnTo>
                  <a:pt x="227485" y="1003609"/>
                </a:lnTo>
                <a:lnTo>
                  <a:pt x="374681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F97526-D7B5-48CC-9642-529B68B353F5}"/>
              </a:ext>
            </a:extLst>
          </p:cNvPr>
          <p:cNvSpPr/>
          <p:nvPr/>
        </p:nvSpPr>
        <p:spPr>
          <a:xfrm>
            <a:off x="7261259" y="2246946"/>
            <a:ext cx="527297" cy="686915"/>
          </a:xfrm>
          <a:custGeom>
            <a:avLst/>
            <a:gdLst>
              <a:gd name="connsiteX0" fmla="*/ 0 w 570942"/>
              <a:gd name="connsiteY0" fmla="*/ 682455 h 682455"/>
              <a:gd name="connsiteX1" fmla="*/ 223024 w 570942"/>
              <a:gd name="connsiteY1" fmla="*/ 512956 h 682455"/>
              <a:gd name="connsiteX2" fmla="*/ 570942 w 570942"/>
              <a:gd name="connsiteY2" fmla="*/ 0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942" h="682455">
                <a:moveTo>
                  <a:pt x="0" y="682455"/>
                </a:moveTo>
                <a:lnTo>
                  <a:pt x="223024" y="512956"/>
                </a:lnTo>
                <a:lnTo>
                  <a:pt x="570942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26F7C9-AF3F-4783-9BED-5677F705928B}"/>
              </a:ext>
            </a:extLst>
          </p:cNvPr>
          <p:cNvSpPr/>
          <p:nvPr/>
        </p:nvSpPr>
        <p:spPr>
          <a:xfrm flipH="1">
            <a:off x="6834014" y="2245474"/>
            <a:ext cx="1124042" cy="184164"/>
          </a:xfrm>
          <a:custGeom>
            <a:avLst/>
            <a:gdLst>
              <a:gd name="connsiteX0" fmla="*/ 1835888 w 1835888"/>
              <a:gd name="connsiteY0" fmla="*/ 311888 h 311888"/>
              <a:gd name="connsiteX1" fmla="*/ 1524000 w 1835888"/>
              <a:gd name="connsiteY1" fmla="*/ 0 h 311888"/>
              <a:gd name="connsiteX2" fmla="*/ 0 w 1835888"/>
              <a:gd name="connsiteY2" fmla="*/ 0 h 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5888" h="311888">
                <a:moveTo>
                  <a:pt x="1835888" y="31188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0701CE-D548-42F7-88BB-751B90E84D9C}"/>
              </a:ext>
            </a:extLst>
          </p:cNvPr>
          <p:cNvSpPr txBox="1"/>
          <p:nvPr/>
        </p:nvSpPr>
        <p:spPr>
          <a:xfrm>
            <a:off x="7908749" y="2063819"/>
            <a:ext cx="18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Segoe Condensed" panose="020B0606040200020203" pitchFamily="34" charset="0"/>
              </a:rPr>
              <a:t>NeoPixel</a:t>
            </a:r>
            <a:r>
              <a:rPr lang="en-US" b="1" dirty="0">
                <a:solidFill>
                  <a:schemeClr val="accent2"/>
                </a:solidFill>
                <a:latin typeface="Segoe Condensed" panose="020B0606040200020203" pitchFamily="34" charset="0"/>
              </a:rPr>
              <a:t> RGB LEDs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8C7B45-71E7-42A5-82EC-2322DBCB75FA}"/>
              </a:ext>
            </a:extLst>
          </p:cNvPr>
          <p:cNvSpPr txBox="1"/>
          <p:nvPr/>
        </p:nvSpPr>
        <p:spPr>
          <a:xfrm>
            <a:off x="7908750" y="2319907"/>
            <a:ext cx="1730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Segoe Condensed" panose="020B0606040200020203" pitchFamily="34" charset="0"/>
              </a:rPr>
              <a:t>(10 total)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90F8C-68F9-49C3-86D1-10750B84A578}"/>
              </a:ext>
            </a:extLst>
          </p:cNvPr>
          <p:cNvSpPr txBox="1"/>
          <p:nvPr/>
        </p:nvSpPr>
        <p:spPr>
          <a:xfrm>
            <a:off x="3523006" y="774097"/>
            <a:ext cx="514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Alligator Connection Pads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9D36A-70AC-4525-9513-C0DD951753B1}"/>
              </a:ext>
            </a:extLst>
          </p:cNvPr>
          <p:cNvSpPr/>
          <p:nvPr/>
        </p:nvSpPr>
        <p:spPr>
          <a:xfrm>
            <a:off x="3986333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734FFB6-8E3A-5C50-70D1-6F80FC1B5836}"/>
              </a:ext>
            </a:extLst>
          </p:cNvPr>
          <p:cNvSpPr/>
          <p:nvPr/>
        </p:nvSpPr>
        <p:spPr>
          <a:xfrm flipH="1">
            <a:off x="7506740" y="3452759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17DDFA-4763-C819-2D23-9256F392DF53}"/>
              </a:ext>
            </a:extLst>
          </p:cNvPr>
          <p:cNvSpPr/>
          <p:nvPr/>
        </p:nvSpPr>
        <p:spPr>
          <a:xfrm rot="1017299">
            <a:off x="3907501" y="2782246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1637E8-A1A4-77B3-1E35-13B90C539CFD}"/>
              </a:ext>
            </a:extLst>
          </p:cNvPr>
          <p:cNvSpPr/>
          <p:nvPr/>
        </p:nvSpPr>
        <p:spPr>
          <a:xfrm>
            <a:off x="-2217617" y="1222745"/>
            <a:ext cx="3721608" cy="3721608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C92F35-4A9C-81DC-AADA-D3C23AD906F5}"/>
              </a:ext>
            </a:extLst>
          </p:cNvPr>
          <p:cNvSpPr/>
          <p:nvPr/>
        </p:nvSpPr>
        <p:spPr>
          <a:xfrm rot="1728627">
            <a:off x="4198646" y="2240813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768A7F-6838-57FA-FDC7-2128DBF1C0D7}"/>
              </a:ext>
            </a:extLst>
          </p:cNvPr>
          <p:cNvSpPr/>
          <p:nvPr/>
        </p:nvSpPr>
        <p:spPr>
          <a:xfrm rot="3414433">
            <a:off x="4814636" y="194344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8BA6E2-6C1F-CD4B-D96A-311EE3D661FB}"/>
              </a:ext>
            </a:extLst>
          </p:cNvPr>
          <p:cNvSpPr/>
          <p:nvPr/>
        </p:nvSpPr>
        <p:spPr>
          <a:xfrm rot="20224009">
            <a:off x="3914418" y="4042478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C40D67-F68E-1C29-440F-B1667FC8355B}"/>
              </a:ext>
            </a:extLst>
          </p:cNvPr>
          <p:cNvSpPr/>
          <p:nvPr/>
        </p:nvSpPr>
        <p:spPr>
          <a:xfrm rot="19378835">
            <a:off x="4272340" y="4607795"/>
            <a:ext cx="899010" cy="549372"/>
          </a:xfrm>
          <a:custGeom>
            <a:avLst/>
            <a:gdLst>
              <a:gd name="connsiteX0" fmla="*/ 15006 w 899010"/>
              <a:gd name="connsiteY0" fmla="*/ 46425 h 549372"/>
              <a:gd name="connsiteX1" fmla="*/ 490684 w 899010"/>
              <a:gd name="connsiteY1" fmla="*/ 63687 h 549372"/>
              <a:gd name="connsiteX2" fmla="*/ 515081 w 899010"/>
              <a:gd name="connsiteY2" fmla="*/ 64573 h 549372"/>
              <a:gd name="connsiteX3" fmla="*/ 515007 w 899010"/>
              <a:gd name="connsiteY3" fmla="*/ 66600 h 549372"/>
              <a:gd name="connsiteX4" fmla="*/ 520063 w 899010"/>
              <a:gd name="connsiteY4" fmla="*/ 67206 h 549372"/>
              <a:gd name="connsiteX5" fmla="*/ 540644 w 899010"/>
              <a:gd name="connsiteY5" fmla="*/ 46912 h 549372"/>
              <a:gd name="connsiteX6" fmla="*/ 669157 w 899010"/>
              <a:gd name="connsiteY6" fmla="*/ 0 h 549372"/>
              <a:gd name="connsiteX7" fmla="*/ 899010 w 899010"/>
              <a:gd name="connsiteY7" fmla="*/ 274686 h 549372"/>
              <a:gd name="connsiteX8" fmla="*/ 669157 w 899010"/>
              <a:gd name="connsiteY8" fmla="*/ 549372 h 549372"/>
              <a:gd name="connsiteX9" fmla="*/ 540644 w 899010"/>
              <a:gd name="connsiteY9" fmla="*/ 502460 h 549372"/>
              <a:gd name="connsiteX10" fmla="*/ 513240 w 899010"/>
              <a:gd name="connsiteY10" fmla="*/ 475439 h 549372"/>
              <a:gd name="connsiteX11" fmla="*/ 500148 w 899010"/>
              <a:gd name="connsiteY11" fmla="*/ 476051 h 549372"/>
              <a:gd name="connsiteX12" fmla="*/ 500075 w 899010"/>
              <a:gd name="connsiteY12" fmla="*/ 478078 h 549372"/>
              <a:gd name="connsiteX13" fmla="*/ 475678 w 899010"/>
              <a:gd name="connsiteY13" fmla="*/ 477193 h 549372"/>
              <a:gd name="connsiteX14" fmla="*/ 0 w 899010"/>
              <a:gd name="connsiteY14" fmla="*/ 459931 h 54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010" h="549372">
                <a:moveTo>
                  <a:pt x="15006" y="46425"/>
                </a:moveTo>
                <a:lnTo>
                  <a:pt x="490684" y="63687"/>
                </a:lnTo>
                <a:lnTo>
                  <a:pt x="515081" y="64573"/>
                </a:lnTo>
                <a:lnTo>
                  <a:pt x="515007" y="66600"/>
                </a:lnTo>
                <a:lnTo>
                  <a:pt x="520063" y="67206"/>
                </a:lnTo>
                <a:lnTo>
                  <a:pt x="540644" y="46912"/>
                </a:lnTo>
                <a:cubicBezTo>
                  <a:pt x="577329" y="17294"/>
                  <a:pt x="621553" y="0"/>
                  <a:pt x="669157" y="0"/>
                </a:cubicBezTo>
                <a:cubicBezTo>
                  <a:pt x="796101" y="0"/>
                  <a:pt x="899010" y="122981"/>
                  <a:pt x="899010" y="274686"/>
                </a:cubicBezTo>
                <a:cubicBezTo>
                  <a:pt x="899010" y="426391"/>
                  <a:pt x="796101" y="549372"/>
                  <a:pt x="669157" y="549372"/>
                </a:cubicBezTo>
                <a:cubicBezTo>
                  <a:pt x="621553" y="549372"/>
                  <a:pt x="577329" y="532078"/>
                  <a:pt x="540644" y="502460"/>
                </a:cubicBezTo>
                <a:lnTo>
                  <a:pt x="513240" y="475439"/>
                </a:lnTo>
                <a:lnTo>
                  <a:pt x="500148" y="476051"/>
                </a:lnTo>
                <a:lnTo>
                  <a:pt x="500075" y="478078"/>
                </a:lnTo>
                <a:lnTo>
                  <a:pt x="475678" y="477193"/>
                </a:lnTo>
                <a:lnTo>
                  <a:pt x="0" y="45993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F0DD879-890E-F5D0-915C-75708468F9E6}"/>
              </a:ext>
            </a:extLst>
          </p:cNvPr>
          <p:cNvSpPr/>
          <p:nvPr/>
        </p:nvSpPr>
        <p:spPr>
          <a:xfrm rot="7086292" flipH="1">
            <a:off x="4863236" y="4972201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64DCF7-A2F3-E852-6DB0-793E83E2556C}"/>
              </a:ext>
            </a:extLst>
          </p:cNvPr>
          <p:cNvSpPr/>
          <p:nvPr/>
        </p:nvSpPr>
        <p:spPr>
          <a:xfrm rot="3695438" flipH="1">
            <a:off x="6603031" y="4954768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3F06CE-C260-2290-2E5C-E91636D3FE27}"/>
              </a:ext>
            </a:extLst>
          </p:cNvPr>
          <p:cNvSpPr/>
          <p:nvPr/>
        </p:nvSpPr>
        <p:spPr>
          <a:xfrm rot="2641926" flipH="1">
            <a:off x="7062225" y="4556036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531F32-330A-D728-58AE-7CB3FFE8DCDF}"/>
              </a:ext>
            </a:extLst>
          </p:cNvPr>
          <p:cNvSpPr/>
          <p:nvPr/>
        </p:nvSpPr>
        <p:spPr>
          <a:xfrm rot="1388229" flipH="1">
            <a:off x="7410113" y="405117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C93533-AC9F-F7BC-6F7B-0DAF81C83EC7}"/>
              </a:ext>
            </a:extLst>
          </p:cNvPr>
          <p:cNvSpPr/>
          <p:nvPr/>
        </p:nvSpPr>
        <p:spPr>
          <a:xfrm rot="20374088" flipH="1">
            <a:off x="7407411" y="2841135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1DCD5C-2EC1-5DB0-AFC4-37B6ED077C9A}"/>
              </a:ext>
            </a:extLst>
          </p:cNvPr>
          <p:cNvSpPr/>
          <p:nvPr/>
        </p:nvSpPr>
        <p:spPr>
          <a:xfrm rot="19449528" flipH="1">
            <a:off x="7094596" y="2339804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477B0F7-3C1A-C925-3ABC-D831A661FB0D}"/>
              </a:ext>
            </a:extLst>
          </p:cNvPr>
          <p:cNvSpPr/>
          <p:nvPr/>
        </p:nvSpPr>
        <p:spPr>
          <a:xfrm rot="18400114" flipH="1">
            <a:off x="6620384" y="1968432"/>
            <a:ext cx="726915" cy="413778"/>
          </a:xfrm>
          <a:custGeom>
            <a:avLst/>
            <a:gdLst>
              <a:gd name="connsiteX0" fmla="*/ 0 w 726915"/>
              <a:gd name="connsiteY0" fmla="*/ 0 h 413778"/>
              <a:gd name="connsiteX1" fmla="*/ 475991 w 726915"/>
              <a:gd name="connsiteY1" fmla="*/ 0 h 413778"/>
              <a:gd name="connsiteX2" fmla="*/ 500404 w 726915"/>
              <a:gd name="connsiteY2" fmla="*/ 0 h 413778"/>
              <a:gd name="connsiteX3" fmla="*/ 500404 w 726915"/>
              <a:gd name="connsiteY3" fmla="*/ 2029 h 413778"/>
              <a:gd name="connsiteX4" fmla="*/ 526561 w 726915"/>
              <a:gd name="connsiteY4" fmla="*/ 4203 h 413778"/>
              <a:gd name="connsiteX5" fmla="*/ 726915 w 726915"/>
              <a:gd name="connsiteY5" fmla="*/ 206889 h 413778"/>
              <a:gd name="connsiteX6" fmla="*/ 526561 w 726915"/>
              <a:gd name="connsiteY6" fmla="*/ 409575 h 413778"/>
              <a:gd name="connsiteX7" fmla="*/ 500404 w 726915"/>
              <a:gd name="connsiteY7" fmla="*/ 411749 h 413778"/>
              <a:gd name="connsiteX8" fmla="*/ 500404 w 726915"/>
              <a:gd name="connsiteY8" fmla="*/ 413778 h 413778"/>
              <a:gd name="connsiteX9" fmla="*/ 475991 w 726915"/>
              <a:gd name="connsiteY9" fmla="*/ 413778 h 413778"/>
              <a:gd name="connsiteX10" fmla="*/ 0 w 726915"/>
              <a:gd name="connsiteY10" fmla="*/ 413778 h 41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915" h="413778">
                <a:moveTo>
                  <a:pt x="0" y="0"/>
                </a:moveTo>
                <a:lnTo>
                  <a:pt x="475991" y="0"/>
                </a:lnTo>
                <a:lnTo>
                  <a:pt x="500404" y="0"/>
                </a:lnTo>
                <a:lnTo>
                  <a:pt x="500404" y="2029"/>
                </a:lnTo>
                <a:lnTo>
                  <a:pt x="526561" y="4203"/>
                </a:lnTo>
                <a:cubicBezTo>
                  <a:pt x="640903" y="23495"/>
                  <a:pt x="726915" y="106910"/>
                  <a:pt x="726915" y="206889"/>
                </a:cubicBezTo>
                <a:cubicBezTo>
                  <a:pt x="726915" y="306868"/>
                  <a:pt x="640903" y="390283"/>
                  <a:pt x="526561" y="409575"/>
                </a:cubicBezTo>
                <a:lnTo>
                  <a:pt x="500404" y="411749"/>
                </a:lnTo>
                <a:lnTo>
                  <a:pt x="500404" y="413778"/>
                </a:lnTo>
                <a:lnTo>
                  <a:pt x="475991" y="413778"/>
                </a:lnTo>
                <a:lnTo>
                  <a:pt x="0" y="41377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709</Words>
  <Application>Microsoft Office PowerPoint</Application>
  <PresentationFormat>Widescreen</PresentationFormat>
  <Paragraphs>127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8</cp:revision>
  <dcterms:created xsi:type="dcterms:W3CDTF">2022-01-13T18:37:12Z</dcterms:created>
  <dcterms:modified xsi:type="dcterms:W3CDTF">2023-01-12T18:41:14Z</dcterms:modified>
</cp:coreProperties>
</file>