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40"/>
    <a:srgbClr val="9E780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45AAA-A64C-433D-AA04-308BEDFA858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96CF9-A975-4239-BDE0-B84240AD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from: https://robot-r-us.com.sg/p/circuit-playground-express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8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https://krisswanson.blog/2017/05/05/circuit-circuit-a-makey-makey-like-setup-for-the-adafruit-circuit-playground/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F6D1-442D-4D7D-89CF-B901FF50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C47AD-8A4D-4E10-9EEA-EA774FD5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FAA4-6887-45CB-B196-6CF4B387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48E5-AC7C-4A38-822F-CC846B6A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E355-2B79-440D-A234-E987F2AF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DE38-492E-443F-9427-2A8F7F0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F2AC3-ABEE-4C24-B09A-45D69B557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F8C3-7D27-42E6-923A-288A4595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2A70-E004-4EC4-92FA-6D107809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437E-A550-4A36-BAB0-F8D1A86B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3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2C9D1-E9B0-4EC8-AD7D-7A272353B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6F690-CA25-4F06-AD5D-179CDA694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F0C2-7520-4B08-8861-32621B8D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2AFB5-97D0-41E0-823B-B02575BC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568D-16DE-41F0-9CEB-7CBB7AF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3667-D07F-4DD5-AC38-EE16EA25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EC78-EA60-4B2A-AB64-C881A7F3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043B9-59C0-4592-907D-A9A27373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AB4FC-973B-4C05-8CD1-6AB8895F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0101-4BB6-4B52-AA82-FB18258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7CB2-AC45-4666-83AF-3BA746E8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F0DD7-6318-48B8-BFF1-F0A52799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2426-FC92-455F-8EE6-DEBAAD6F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56A7-6ED6-4D55-B78A-81DEF335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023B-129F-4154-A21F-3ADC44A4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1D38-DDE7-478F-82A6-65BA48B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9A6C-E6BA-4CDB-AE8D-2390F85D0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5348B-9B33-4DF5-9B86-AFA853B2C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F7ABF-1971-4070-A2C5-1461D27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BEB6F-33A2-4754-8335-1E1C6D49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B255-F815-4523-8EED-E89F5AE3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5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FE6E-166B-4A97-AA4C-9736FF93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582F2-6A58-471D-AA3E-72063B1A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FAD53-E9E9-4BF4-9AC9-4A0AAF4A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411E-DA4B-40A9-A114-8A2E13C01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BD695-31A7-418F-B167-A3FE11D62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A12F1-5838-4091-929B-93DC9BE5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B22D1-445A-4EEA-843E-B6EBB922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3341C-D8EE-4CF6-A1EE-4FE93EF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3BE3-A89F-4E89-A9E4-FAE9ED87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7D79E-8214-4BAE-BAE9-EBFE4C02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FE43D-E110-4357-BA62-1F00E514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DFA9D-526F-4EC3-8700-49E34407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68565-F1AA-413F-B322-B7BB84B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2D139-AC65-49CB-97AC-9C6B9E77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AC3B9-8513-47C6-9A4C-73010E8F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BDE5-90E3-40DF-88B3-32D367F5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47EE-69A8-4CA5-A01C-F6D5BAB1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B17F4-B9B0-4C00-9DCE-F0FD42C3E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962A-8F83-484A-BE5F-8547FDBE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CCACC-3A66-4ACC-B632-8044C9FF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BF59-DEFD-47BA-87BE-CE31A0FD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9BF2-F42D-455F-9F9A-72E36288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670D7-E974-44D9-8F00-67433CD10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66A1E-5A3C-482A-AF27-7581401D5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1B1CD-2BA2-435B-91B6-51E54A94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708AE-11F2-4136-9F90-DFE512AA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A7CC6-4B0B-40F7-B85C-63B13215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D8F1E-70D1-435E-85DA-60480ED1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3C672-BB81-4B29-A030-C6A328C3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A5AF6-0E5F-48CB-9C34-766BDEBFE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76DE-1A27-4093-8228-AE39B1D03AF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4A83A-3473-4628-9AB6-F1F3E05E6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E38-093D-4D51-B40A-21204B76A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3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D68F-060F-4E5E-809D-29D1D0F03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67ED5-CB20-4D45-AB06-8F6426559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EE9A15-FC39-4A46-AE52-B22013A9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06" y="-11430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772B86-D3CE-4575-A683-5A54CBA0D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896" y="266699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3B883C-22A0-48F6-8AE8-EF217788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960" y="1303244"/>
            <a:ext cx="46482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ircuit Playground Express - Robot R Us">
            <a:extLst>
              <a:ext uri="{FF2B5EF4-FFF2-40B4-BE49-F238E27FC236}">
                <a16:creationId xmlns:a16="http://schemas.microsoft.com/office/drawing/2014/main" id="{0F775BB8-B71C-4BE7-B257-1CAD72ECF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0"/>
            <a:ext cx="957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14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16" y="762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242313" y="1056421"/>
            <a:ext cx="9975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3425" y="1328017"/>
            <a:ext cx="5179618" cy="42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3CC3D3E-EAB2-4DED-8EDA-EF98F841ACDF}"/>
              </a:ext>
            </a:extLst>
          </p:cNvPr>
          <p:cNvSpPr/>
          <p:nvPr/>
        </p:nvSpPr>
        <p:spPr>
          <a:xfrm>
            <a:off x="6348625" y="1899561"/>
            <a:ext cx="3723376" cy="3723376"/>
          </a:xfrm>
          <a:custGeom>
            <a:avLst/>
            <a:gdLst>
              <a:gd name="connsiteX0" fmla="*/ 1601773 w 3723376"/>
              <a:gd name="connsiteY0" fmla="*/ 2381129 h 3723376"/>
              <a:gd name="connsiteX1" fmla="*/ 1601773 w 3723376"/>
              <a:gd name="connsiteY1" fmla="*/ 2688988 h 3723376"/>
              <a:gd name="connsiteX2" fmla="*/ 2162329 w 3723376"/>
              <a:gd name="connsiteY2" fmla="*/ 2688988 h 3723376"/>
              <a:gd name="connsiteX3" fmla="*/ 2162329 w 3723376"/>
              <a:gd name="connsiteY3" fmla="*/ 2381129 h 3723376"/>
              <a:gd name="connsiteX4" fmla="*/ 2522296 w 3723376"/>
              <a:gd name="connsiteY4" fmla="*/ 2073271 h 3723376"/>
              <a:gd name="connsiteX5" fmla="*/ 2522296 w 3723376"/>
              <a:gd name="connsiteY5" fmla="*/ 2688989 h 3723376"/>
              <a:gd name="connsiteX6" fmla="*/ 2898133 w 3723376"/>
              <a:gd name="connsiteY6" fmla="*/ 2688989 h 3723376"/>
              <a:gd name="connsiteX7" fmla="*/ 2898133 w 3723376"/>
              <a:gd name="connsiteY7" fmla="*/ 2073271 h 3723376"/>
              <a:gd name="connsiteX8" fmla="*/ 2367214 w 3723376"/>
              <a:gd name="connsiteY8" fmla="*/ 1573481 h 3723376"/>
              <a:gd name="connsiteX9" fmla="*/ 2367214 w 3723376"/>
              <a:gd name="connsiteY9" fmla="*/ 2013903 h 3723376"/>
              <a:gd name="connsiteX10" fmla="*/ 2828609 w 3723376"/>
              <a:gd name="connsiteY10" fmla="*/ 2013903 h 3723376"/>
              <a:gd name="connsiteX11" fmla="*/ 2828609 w 3723376"/>
              <a:gd name="connsiteY11" fmla="*/ 1573481 h 3723376"/>
              <a:gd name="connsiteX12" fmla="*/ 907852 w 3723376"/>
              <a:gd name="connsiteY12" fmla="*/ 1573481 h 3723376"/>
              <a:gd name="connsiteX13" fmla="*/ 907852 w 3723376"/>
              <a:gd name="connsiteY13" fmla="*/ 2013903 h 3723376"/>
              <a:gd name="connsiteX14" fmla="*/ 1369247 w 3723376"/>
              <a:gd name="connsiteY14" fmla="*/ 2013903 h 3723376"/>
              <a:gd name="connsiteX15" fmla="*/ 1369247 w 3723376"/>
              <a:gd name="connsiteY15" fmla="*/ 1573481 h 3723376"/>
              <a:gd name="connsiteX16" fmla="*/ 994242 w 3723376"/>
              <a:gd name="connsiteY16" fmla="*/ 1144180 h 3723376"/>
              <a:gd name="connsiteX17" fmla="*/ 994242 w 3723376"/>
              <a:gd name="connsiteY17" fmla="*/ 1332876 h 3723376"/>
              <a:gd name="connsiteX18" fmla="*/ 1455637 w 3723376"/>
              <a:gd name="connsiteY18" fmla="*/ 1332876 h 3723376"/>
              <a:gd name="connsiteX19" fmla="*/ 1455637 w 3723376"/>
              <a:gd name="connsiteY19" fmla="*/ 1144180 h 3723376"/>
              <a:gd name="connsiteX20" fmla="*/ 2305342 w 3723376"/>
              <a:gd name="connsiteY20" fmla="*/ 951215 h 3723376"/>
              <a:gd name="connsiteX21" fmla="*/ 2305342 w 3723376"/>
              <a:gd name="connsiteY21" fmla="*/ 1427224 h 3723376"/>
              <a:gd name="connsiteX22" fmla="*/ 2766737 w 3723376"/>
              <a:gd name="connsiteY22" fmla="*/ 1427224 h 3723376"/>
              <a:gd name="connsiteX23" fmla="*/ 2766737 w 3723376"/>
              <a:gd name="connsiteY23" fmla="*/ 951215 h 3723376"/>
              <a:gd name="connsiteX24" fmla="*/ 1861688 w 3723376"/>
              <a:gd name="connsiteY24" fmla="*/ 0 h 3723376"/>
              <a:gd name="connsiteX25" fmla="*/ 3723376 w 3723376"/>
              <a:gd name="connsiteY25" fmla="*/ 1861688 h 3723376"/>
              <a:gd name="connsiteX26" fmla="*/ 1861688 w 3723376"/>
              <a:gd name="connsiteY26" fmla="*/ 3723376 h 3723376"/>
              <a:gd name="connsiteX27" fmla="*/ 0 w 3723376"/>
              <a:gd name="connsiteY27" fmla="*/ 1861688 h 3723376"/>
              <a:gd name="connsiteX28" fmla="*/ 1861688 w 3723376"/>
              <a:gd name="connsiteY28" fmla="*/ 0 h 372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723376" h="3723376">
                <a:moveTo>
                  <a:pt x="1601773" y="2381129"/>
                </a:moveTo>
                <a:lnTo>
                  <a:pt x="1601773" y="2688988"/>
                </a:lnTo>
                <a:lnTo>
                  <a:pt x="2162329" y="2688988"/>
                </a:lnTo>
                <a:lnTo>
                  <a:pt x="2162329" y="2381129"/>
                </a:lnTo>
                <a:close/>
                <a:moveTo>
                  <a:pt x="2522296" y="2073271"/>
                </a:moveTo>
                <a:lnTo>
                  <a:pt x="2522296" y="2688989"/>
                </a:lnTo>
                <a:lnTo>
                  <a:pt x="2898133" y="2688989"/>
                </a:lnTo>
                <a:lnTo>
                  <a:pt x="2898133" y="2073271"/>
                </a:lnTo>
                <a:close/>
                <a:moveTo>
                  <a:pt x="2367214" y="1573481"/>
                </a:moveTo>
                <a:lnTo>
                  <a:pt x="2367214" y="2013903"/>
                </a:lnTo>
                <a:lnTo>
                  <a:pt x="2828609" y="2013903"/>
                </a:lnTo>
                <a:lnTo>
                  <a:pt x="2828609" y="1573481"/>
                </a:lnTo>
                <a:close/>
                <a:moveTo>
                  <a:pt x="907852" y="1573481"/>
                </a:moveTo>
                <a:lnTo>
                  <a:pt x="907852" y="2013903"/>
                </a:lnTo>
                <a:lnTo>
                  <a:pt x="1369247" y="2013903"/>
                </a:lnTo>
                <a:lnTo>
                  <a:pt x="1369247" y="1573481"/>
                </a:lnTo>
                <a:close/>
                <a:moveTo>
                  <a:pt x="994242" y="1144180"/>
                </a:moveTo>
                <a:lnTo>
                  <a:pt x="994242" y="1332876"/>
                </a:lnTo>
                <a:lnTo>
                  <a:pt x="1455637" y="1332876"/>
                </a:lnTo>
                <a:lnTo>
                  <a:pt x="1455637" y="1144180"/>
                </a:lnTo>
                <a:close/>
                <a:moveTo>
                  <a:pt x="2305342" y="951215"/>
                </a:moveTo>
                <a:lnTo>
                  <a:pt x="2305342" y="1427224"/>
                </a:lnTo>
                <a:lnTo>
                  <a:pt x="2766737" y="1427224"/>
                </a:lnTo>
                <a:lnTo>
                  <a:pt x="2766737" y="951215"/>
                </a:lnTo>
                <a:close/>
                <a:moveTo>
                  <a:pt x="1861688" y="0"/>
                </a:moveTo>
                <a:cubicBezTo>
                  <a:pt x="2889870" y="0"/>
                  <a:pt x="3723376" y="833506"/>
                  <a:pt x="3723376" y="1861688"/>
                </a:cubicBezTo>
                <a:cubicBezTo>
                  <a:pt x="3723376" y="2889870"/>
                  <a:pt x="2889870" y="3723376"/>
                  <a:pt x="1861688" y="3723376"/>
                </a:cubicBezTo>
                <a:cubicBezTo>
                  <a:pt x="833506" y="3723376"/>
                  <a:pt x="0" y="2889870"/>
                  <a:pt x="0" y="1861688"/>
                </a:cubicBezTo>
                <a:cubicBezTo>
                  <a:pt x="0" y="833506"/>
                  <a:pt x="833506" y="0"/>
                  <a:pt x="1861688" y="0"/>
                </a:cubicBez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5330283" y="3234810"/>
            <a:ext cx="1984526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5238008" y="291489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>
            <a:off x="9105816" y="3234809"/>
            <a:ext cx="2132793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10063081" y="291489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9048677" y="2591985"/>
            <a:ext cx="2423697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9663561" y="2261049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238365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60CCB95-3D12-4421-965B-993DA1F0993E}"/>
              </a:ext>
            </a:extLst>
          </p:cNvPr>
          <p:cNvSpPr/>
          <p:nvPr/>
        </p:nvSpPr>
        <p:spPr>
          <a:xfrm>
            <a:off x="-627320" y="404037"/>
            <a:ext cx="13808149" cy="4926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78E25-C8A5-45D1-82DA-18C7079F950F}"/>
              </a:ext>
            </a:extLst>
          </p:cNvPr>
          <p:cNvSpPr txBox="1"/>
          <p:nvPr/>
        </p:nvSpPr>
        <p:spPr>
          <a:xfrm>
            <a:off x="145312" y="1014600"/>
            <a:ext cx="12532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Circuit express playground hardware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727576C-5055-4528-B475-F5497CFEA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61"/>
          <a:stretch/>
        </p:blipFill>
        <p:spPr>
          <a:xfrm>
            <a:off x="3023997" y="1942978"/>
            <a:ext cx="4451874" cy="23710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F041C37-E880-4373-82D8-6E3EE4B5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" y="1812992"/>
            <a:ext cx="2689299" cy="268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1DE39F9-F51F-4C25-93BC-0C0BA45107E2}"/>
              </a:ext>
            </a:extLst>
          </p:cNvPr>
          <p:cNvSpPr txBox="1"/>
          <p:nvPr/>
        </p:nvSpPr>
        <p:spPr>
          <a:xfrm>
            <a:off x="129699" y="1659104"/>
            <a:ext cx="237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CPX Board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D1F04-285E-4E25-B404-DC1E85057B30}"/>
              </a:ext>
            </a:extLst>
          </p:cNvPr>
          <p:cNvSpPr txBox="1"/>
          <p:nvPr/>
        </p:nvSpPr>
        <p:spPr>
          <a:xfrm>
            <a:off x="8509592" y="1659104"/>
            <a:ext cx="394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Built-in output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B2194D1-E178-486E-BEA5-7B9C6E6729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30"/>
          <a:stretch/>
        </p:blipFill>
        <p:spPr>
          <a:xfrm>
            <a:off x="7799236" y="1999281"/>
            <a:ext cx="4905041" cy="236829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ABA8543-02E2-4119-8D28-CD5A3D4FC802}"/>
              </a:ext>
            </a:extLst>
          </p:cNvPr>
          <p:cNvSpPr txBox="1"/>
          <p:nvPr/>
        </p:nvSpPr>
        <p:spPr>
          <a:xfrm>
            <a:off x="3079898" y="1659104"/>
            <a:ext cx="4104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Built-in sensors/input</a:t>
            </a:r>
          </a:p>
        </p:txBody>
      </p:sp>
    </p:spTree>
    <p:extLst>
      <p:ext uri="{BB962C8B-B14F-4D97-AF65-F5344CB8AC3E}">
        <p14:creationId xmlns:p14="http://schemas.microsoft.com/office/powerpoint/2010/main" val="279304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66" y="547868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85428C-B419-4CA6-BDD2-6A4D6B5F7D38}"/>
              </a:ext>
            </a:extLst>
          </p:cNvPr>
          <p:cNvSpPr/>
          <p:nvPr/>
        </p:nvSpPr>
        <p:spPr>
          <a:xfrm>
            <a:off x="4039474" y="1685429"/>
            <a:ext cx="3723376" cy="3723376"/>
          </a:xfrm>
          <a:custGeom>
            <a:avLst/>
            <a:gdLst>
              <a:gd name="connsiteX0" fmla="*/ 1601773 w 3723376"/>
              <a:gd name="connsiteY0" fmla="*/ 2381129 h 3723376"/>
              <a:gd name="connsiteX1" fmla="*/ 1601773 w 3723376"/>
              <a:gd name="connsiteY1" fmla="*/ 2688988 h 3723376"/>
              <a:gd name="connsiteX2" fmla="*/ 2162329 w 3723376"/>
              <a:gd name="connsiteY2" fmla="*/ 2688988 h 3723376"/>
              <a:gd name="connsiteX3" fmla="*/ 2162329 w 3723376"/>
              <a:gd name="connsiteY3" fmla="*/ 2381129 h 3723376"/>
              <a:gd name="connsiteX4" fmla="*/ 2522296 w 3723376"/>
              <a:gd name="connsiteY4" fmla="*/ 2073271 h 3723376"/>
              <a:gd name="connsiteX5" fmla="*/ 2522296 w 3723376"/>
              <a:gd name="connsiteY5" fmla="*/ 2688989 h 3723376"/>
              <a:gd name="connsiteX6" fmla="*/ 2898133 w 3723376"/>
              <a:gd name="connsiteY6" fmla="*/ 2688989 h 3723376"/>
              <a:gd name="connsiteX7" fmla="*/ 2898133 w 3723376"/>
              <a:gd name="connsiteY7" fmla="*/ 2073271 h 3723376"/>
              <a:gd name="connsiteX8" fmla="*/ 1633318 w 3723376"/>
              <a:gd name="connsiteY8" fmla="*/ 1816026 h 3723376"/>
              <a:gd name="connsiteX9" fmla="*/ 1559820 w 3723376"/>
              <a:gd name="connsiteY9" fmla="*/ 1889524 h 3723376"/>
              <a:gd name="connsiteX10" fmla="*/ 1559820 w 3723376"/>
              <a:gd name="connsiteY10" fmla="*/ 2183508 h 3723376"/>
              <a:gd name="connsiteX11" fmla="*/ 1633318 w 3723376"/>
              <a:gd name="connsiteY11" fmla="*/ 2257006 h 3723376"/>
              <a:gd name="connsiteX12" fmla="*/ 1953153 w 3723376"/>
              <a:gd name="connsiteY12" fmla="*/ 2257006 h 3723376"/>
              <a:gd name="connsiteX13" fmla="*/ 2026651 w 3723376"/>
              <a:gd name="connsiteY13" fmla="*/ 2183508 h 3723376"/>
              <a:gd name="connsiteX14" fmla="*/ 2026651 w 3723376"/>
              <a:gd name="connsiteY14" fmla="*/ 1889524 h 3723376"/>
              <a:gd name="connsiteX15" fmla="*/ 1953153 w 3723376"/>
              <a:gd name="connsiteY15" fmla="*/ 1816026 h 3723376"/>
              <a:gd name="connsiteX16" fmla="*/ 2367214 w 3723376"/>
              <a:gd name="connsiteY16" fmla="*/ 1573481 h 3723376"/>
              <a:gd name="connsiteX17" fmla="*/ 2367214 w 3723376"/>
              <a:gd name="connsiteY17" fmla="*/ 2013903 h 3723376"/>
              <a:gd name="connsiteX18" fmla="*/ 2828609 w 3723376"/>
              <a:gd name="connsiteY18" fmla="*/ 2013903 h 3723376"/>
              <a:gd name="connsiteX19" fmla="*/ 2828609 w 3723376"/>
              <a:gd name="connsiteY19" fmla="*/ 1573481 h 3723376"/>
              <a:gd name="connsiteX20" fmla="*/ 907852 w 3723376"/>
              <a:gd name="connsiteY20" fmla="*/ 1573481 h 3723376"/>
              <a:gd name="connsiteX21" fmla="*/ 907852 w 3723376"/>
              <a:gd name="connsiteY21" fmla="*/ 2013903 h 3723376"/>
              <a:gd name="connsiteX22" fmla="*/ 1369247 w 3723376"/>
              <a:gd name="connsiteY22" fmla="*/ 2013903 h 3723376"/>
              <a:gd name="connsiteX23" fmla="*/ 1369247 w 3723376"/>
              <a:gd name="connsiteY23" fmla="*/ 1573481 h 3723376"/>
              <a:gd name="connsiteX24" fmla="*/ 2305342 w 3723376"/>
              <a:gd name="connsiteY24" fmla="*/ 1425588 h 3723376"/>
              <a:gd name="connsiteX25" fmla="*/ 2309293 w 3723376"/>
              <a:gd name="connsiteY25" fmla="*/ 1427224 h 3723376"/>
              <a:gd name="connsiteX26" fmla="*/ 2305342 w 3723376"/>
              <a:gd name="connsiteY26" fmla="*/ 1427224 h 3723376"/>
              <a:gd name="connsiteX27" fmla="*/ 994242 w 3723376"/>
              <a:gd name="connsiteY27" fmla="*/ 1144180 h 3723376"/>
              <a:gd name="connsiteX28" fmla="*/ 994242 w 3723376"/>
              <a:gd name="connsiteY28" fmla="*/ 1332876 h 3723376"/>
              <a:gd name="connsiteX29" fmla="*/ 1455637 w 3723376"/>
              <a:gd name="connsiteY29" fmla="*/ 1332876 h 3723376"/>
              <a:gd name="connsiteX30" fmla="*/ 1455637 w 3723376"/>
              <a:gd name="connsiteY30" fmla="*/ 1144180 h 3723376"/>
              <a:gd name="connsiteX31" fmla="*/ 2305342 w 3723376"/>
              <a:gd name="connsiteY31" fmla="*/ 951215 h 3723376"/>
              <a:gd name="connsiteX32" fmla="*/ 2305342 w 3723376"/>
              <a:gd name="connsiteY32" fmla="*/ 1425588 h 3723376"/>
              <a:gd name="connsiteX33" fmla="*/ 2293560 w 3723376"/>
              <a:gd name="connsiteY33" fmla="*/ 1420707 h 3723376"/>
              <a:gd name="connsiteX34" fmla="*/ 2118763 w 3723376"/>
              <a:gd name="connsiteY34" fmla="*/ 1420707 h 3723376"/>
              <a:gd name="connsiteX35" fmla="*/ 2075062 w 3723376"/>
              <a:gd name="connsiteY35" fmla="*/ 1464408 h 3723376"/>
              <a:gd name="connsiteX36" fmla="*/ 2075062 w 3723376"/>
              <a:gd name="connsiteY36" fmla="*/ 1817986 h 3723376"/>
              <a:gd name="connsiteX37" fmla="*/ 2118763 w 3723376"/>
              <a:gd name="connsiteY37" fmla="*/ 1861687 h 3723376"/>
              <a:gd name="connsiteX38" fmla="*/ 2293560 w 3723376"/>
              <a:gd name="connsiteY38" fmla="*/ 1861687 h 3723376"/>
              <a:gd name="connsiteX39" fmla="*/ 2337261 w 3723376"/>
              <a:gd name="connsiteY39" fmla="*/ 1817986 h 3723376"/>
              <a:gd name="connsiteX40" fmla="*/ 2337261 w 3723376"/>
              <a:gd name="connsiteY40" fmla="*/ 1464408 h 3723376"/>
              <a:gd name="connsiteX41" fmla="*/ 2324461 w 3723376"/>
              <a:gd name="connsiteY41" fmla="*/ 1433507 h 3723376"/>
              <a:gd name="connsiteX42" fmla="*/ 2309293 w 3723376"/>
              <a:gd name="connsiteY42" fmla="*/ 1427224 h 3723376"/>
              <a:gd name="connsiteX43" fmla="*/ 2766737 w 3723376"/>
              <a:gd name="connsiteY43" fmla="*/ 1427224 h 3723376"/>
              <a:gd name="connsiteX44" fmla="*/ 2766737 w 3723376"/>
              <a:gd name="connsiteY44" fmla="*/ 951215 h 3723376"/>
              <a:gd name="connsiteX45" fmla="*/ 1861688 w 3723376"/>
              <a:gd name="connsiteY45" fmla="*/ 0 h 3723376"/>
              <a:gd name="connsiteX46" fmla="*/ 3723376 w 3723376"/>
              <a:gd name="connsiteY46" fmla="*/ 1861688 h 3723376"/>
              <a:gd name="connsiteX47" fmla="*/ 1861688 w 3723376"/>
              <a:gd name="connsiteY47" fmla="*/ 3723376 h 3723376"/>
              <a:gd name="connsiteX48" fmla="*/ 0 w 3723376"/>
              <a:gd name="connsiteY48" fmla="*/ 1861688 h 3723376"/>
              <a:gd name="connsiteX49" fmla="*/ 1861688 w 3723376"/>
              <a:gd name="connsiteY49" fmla="*/ 0 h 372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723376" h="3723376">
                <a:moveTo>
                  <a:pt x="1601773" y="2381129"/>
                </a:moveTo>
                <a:lnTo>
                  <a:pt x="1601773" y="2688988"/>
                </a:lnTo>
                <a:lnTo>
                  <a:pt x="2162329" y="2688988"/>
                </a:lnTo>
                <a:lnTo>
                  <a:pt x="2162329" y="2381129"/>
                </a:lnTo>
                <a:close/>
                <a:moveTo>
                  <a:pt x="2522296" y="2073271"/>
                </a:moveTo>
                <a:lnTo>
                  <a:pt x="2522296" y="2688989"/>
                </a:lnTo>
                <a:lnTo>
                  <a:pt x="2898133" y="2688989"/>
                </a:lnTo>
                <a:lnTo>
                  <a:pt x="2898133" y="2073271"/>
                </a:lnTo>
                <a:close/>
                <a:moveTo>
                  <a:pt x="1633318" y="1816026"/>
                </a:moveTo>
                <a:cubicBezTo>
                  <a:pt x="1592726" y="1816026"/>
                  <a:pt x="1559820" y="1848932"/>
                  <a:pt x="1559820" y="1889524"/>
                </a:cubicBezTo>
                <a:lnTo>
                  <a:pt x="1559820" y="2183508"/>
                </a:lnTo>
                <a:cubicBezTo>
                  <a:pt x="1559820" y="2224100"/>
                  <a:pt x="1592726" y="2257006"/>
                  <a:pt x="1633318" y="2257006"/>
                </a:cubicBezTo>
                <a:lnTo>
                  <a:pt x="1953153" y="2257006"/>
                </a:lnTo>
                <a:cubicBezTo>
                  <a:pt x="1993745" y="2257006"/>
                  <a:pt x="2026651" y="2224100"/>
                  <a:pt x="2026651" y="2183508"/>
                </a:cubicBezTo>
                <a:lnTo>
                  <a:pt x="2026651" y="1889524"/>
                </a:lnTo>
                <a:cubicBezTo>
                  <a:pt x="2026651" y="1848932"/>
                  <a:pt x="1993745" y="1816026"/>
                  <a:pt x="1953153" y="1816026"/>
                </a:cubicBezTo>
                <a:close/>
                <a:moveTo>
                  <a:pt x="2367214" y="1573481"/>
                </a:moveTo>
                <a:lnTo>
                  <a:pt x="2367214" y="2013903"/>
                </a:lnTo>
                <a:lnTo>
                  <a:pt x="2828609" y="2013903"/>
                </a:lnTo>
                <a:lnTo>
                  <a:pt x="2828609" y="1573481"/>
                </a:lnTo>
                <a:close/>
                <a:moveTo>
                  <a:pt x="907852" y="1573481"/>
                </a:moveTo>
                <a:lnTo>
                  <a:pt x="907852" y="2013903"/>
                </a:lnTo>
                <a:lnTo>
                  <a:pt x="1369247" y="2013903"/>
                </a:lnTo>
                <a:lnTo>
                  <a:pt x="1369247" y="1573481"/>
                </a:lnTo>
                <a:close/>
                <a:moveTo>
                  <a:pt x="2305342" y="1425588"/>
                </a:moveTo>
                <a:lnTo>
                  <a:pt x="2309293" y="1427224"/>
                </a:lnTo>
                <a:lnTo>
                  <a:pt x="2305342" y="1427224"/>
                </a:lnTo>
                <a:close/>
                <a:moveTo>
                  <a:pt x="994242" y="1144180"/>
                </a:moveTo>
                <a:lnTo>
                  <a:pt x="994242" y="1332876"/>
                </a:lnTo>
                <a:lnTo>
                  <a:pt x="1455637" y="1332876"/>
                </a:lnTo>
                <a:lnTo>
                  <a:pt x="1455637" y="1144180"/>
                </a:lnTo>
                <a:close/>
                <a:moveTo>
                  <a:pt x="2305342" y="951215"/>
                </a:moveTo>
                <a:lnTo>
                  <a:pt x="2305342" y="1425588"/>
                </a:lnTo>
                <a:lnTo>
                  <a:pt x="2293560" y="1420707"/>
                </a:lnTo>
                <a:lnTo>
                  <a:pt x="2118763" y="1420707"/>
                </a:lnTo>
                <a:cubicBezTo>
                  <a:pt x="2094628" y="1420707"/>
                  <a:pt x="2075062" y="1440273"/>
                  <a:pt x="2075062" y="1464408"/>
                </a:cubicBezTo>
                <a:lnTo>
                  <a:pt x="2075062" y="1817986"/>
                </a:lnTo>
                <a:cubicBezTo>
                  <a:pt x="2075062" y="1842121"/>
                  <a:pt x="2094628" y="1861687"/>
                  <a:pt x="2118763" y="1861687"/>
                </a:cubicBezTo>
                <a:lnTo>
                  <a:pt x="2293560" y="1861687"/>
                </a:lnTo>
                <a:cubicBezTo>
                  <a:pt x="2317695" y="1861687"/>
                  <a:pt x="2337261" y="1842121"/>
                  <a:pt x="2337261" y="1817986"/>
                </a:cubicBezTo>
                <a:lnTo>
                  <a:pt x="2337261" y="1464408"/>
                </a:lnTo>
                <a:cubicBezTo>
                  <a:pt x="2337261" y="1452341"/>
                  <a:pt x="2332369" y="1441415"/>
                  <a:pt x="2324461" y="1433507"/>
                </a:cubicBezTo>
                <a:lnTo>
                  <a:pt x="2309293" y="1427224"/>
                </a:lnTo>
                <a:lnTo>
                  <a:pt x="2766737" y="1427224"/>
                </a:lnTo>
                <a:lnTo>
                  <a:pt x="2766737" y="951215"/>
                </a:lnTo>
                <a:close/>
                <a:moveTo>
                  <a:pt x="1861688" y="0"/>
                </a:moveTo>
                <a:cubicBezTo>
                  <a:pt x="2889870" y="0"/>
                  <a:pt x="3723376" y="833506"/>
                  <a:pt x="3723376" y="1861688"/>
                </a:cubicBezTo>
                <a:cubicBezTo>
                  <a:pt x="3723376" y="2889870"/>
                  <a:pt x="2889870" y="3723376"/>
                  <a:pt x="1861688" y="3723376"/>
                </a:cubicBezTo>
                <a:cubicBezTo>
                  <a:pt x="833506" y="3723376"/>
                  <a:pt x="0" y="2889870"/>
                  <a:pt x="0" y="1861688"/>
                </a:cubicBezTo>
                <a:cubicBezTo>
                  <a:pt x="0" y="833506"/>
                  <a:pt x="833506" y="0"/>
                  <a:pt x="1861688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4039474" y="817546"/>
            <a:ext cx="37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Built-in 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115" y="-137869"/>
            <a:ext cx="2355415" cy="191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3786849" y="3214868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2451190" y="2999176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 flipV="1">
            <a:off x="6608441" y="3497583"/>
            <a:ext cx="1287999" cy="1384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7871281" y="3446904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549379" y="2648365"/>
            <a:ext cx="134706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7871281" y="2459209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B387ED-5C30-4F4D-A916-7B17E29C9F1F}"/>
              </a:ext>
            </a:extLst>
          </p:cNvPr>
          <p:cNvSpPr/>
          <p:nvPr/>
        </p:nvSpPr>
        <p:spPr>
          <a:xfrm flipH="1" flipV="1">
            <a:off x="6856027" y="4027576"/>
            <a:ext cx="1099780" cy="1384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C7DC8-9AC4-4241-9F10-054CE138097B}"/>
              </a:ext>
            </a:extLst>
          </p:cNvPr>
          <p:cNvSpPr txBox="1"/>
          <p:nvPr/>
        </p:nvSpPr>
        <p:spPr>
          <a:xfrm>
            <a:off x="7871281" y="3981403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Microphone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85722A-40FE-4880-BB78-DF8667ADFD38}"/>
              </a:ext>
            </a:extLst>
          </p:cNvPr>
          <p:cNvSpPr/>
          <p:nvPr/>
        </p:nvSpPr>
        <p:spPr>
          <a:xfrm flipV="1">
            <a:off x="3786849" y="4281424"/>
            <a:ext cx="1964207" cy="3306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66B68-96C6-46FA-8670-B01FC169E422}"/>
              </a:ext>
            </a:extLst>
          </p:cNvPr>
          <p:cNvSpPr txBox="1"/>
          <p:nvPr/>
        </p:nvSpPr>
        <p:spPr>
          <a:xfrm>
            <a:off x="2451190" y="4421052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Slide Switch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D77DE4-FD3C-4351-8837-7B2C6F357DA2}"/>
              </a:ext>
            </a:extLst>
          </p:cNvPr>
          <p:cNvSpPr/>
          <p:nvPr/>
        </p:nvSpPr>
        <p:spPr>
          <a:xfrm flipH="1">
            <a:off x="6304995" y="3178359"/>
            <a:ext cx="1591446" cy="17196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  <a:gd name="connsiteX0" fmla="*/ 1835888 w 1835888"/>
              <a:gd name="connsiteY0" fmla="*/ 311888 h 311888"/>
              <a:gd name="connsiteX1" fmla="*/ 1728207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728207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FE2E51-3C5D-4712-A933-48AA91A15833}"/>
              </a:ext>
            </a:extLst>
          </p:cNvPr>
          <p:cNvSpPr txBox="1"/>
          <p:nvPr/>
        </p:nvSpPr>
        <p:spPr>
          <a:xfrm>
            <a:off x="7871281" y="2993693"/>
            <a:ext cx="20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Receiver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786850" y="3765690"/>
            <a:ext cx="206928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7C201-433D-40CD-96DC-52687DFADA6B}"/>
              </a:ext>
            </a:extLst>
          </p:cNvPr>
          <p:cNvSpPr txBox="1"/>
          <p:nvPr/>
        </p:nvSpPr>
        <p:spPr>
          <a:xfrm>
            <a:off x="2378823" y="3771633"/>
            <a:ext cx="145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Accelerometer</a:t>
            </a:r>
            <a:b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</a:br>
            <a:endParaRPr lang="en-US" dirty="0">
              <a:solidFill>
                <a:schemeClr val="accent2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463780-88D6-42B0-9D81-2A504CE1BE2F}"/>
              </a:ext>
            </a:extLst>
          </p:cNvPr>
          <p:cNvSpPr txBox="1"/>
          <p:nvPr/>
        </p:nvSpPr>
        <p:spPr>
          <a:xfrm>
            <a:off x="2089406" y="4009110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(motion sensor)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636389-47A4-46A3-AC2D-ED21C9396EA7}"/>
              </a:ext>
            </a:extLst>
          </p:cNvPr>
          <p:cNvSpPr txBox="1"/>
          <p:nvPr/>
        </p:nvSpPr>
        <p:spPr>
          <a:xfrm>
            <a:off x="7871281" y="4237491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(sound sensor)</a:t>
            </a:r>
            <a:endParaRPr lang="en-US" sz="10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716138" y="2570322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2380479" y="235463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Light Sensor</a:t>
            </a:r>
          </a:p>
        </p:txBody>
      </p:sp>
    </p:spTree>
    <p:extLst>
      <p:ext uri="{BB962C8B-B14F-4D97-AF65-F5344CB8AC3E}">
        <p14:creationId xmlns:p14="http://schemas.microsoft.com/office/powerpoint/2010/main" val="10297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16" y="762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8E34655-DE3D-4787-BD10-6974038DC230}"/>
              </a:ext>
            </a:extLst>
          </p:cNvPr>
          <p:cNvSpPr/>
          <p:nvPr/>
        </p:nvSpPr>
        <p:spPr>
          <a:xfrm>
            <a:off x="6348624" y="1899561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242313" y="1031678"/>
            <a:ext cx="9975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8" y="240866"/>
            <a:ext cx="3603442" cy="29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6095999" y="3429000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4760340" y="3213308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 flipV="1">
            <a:off x="8917591" y="3711715"/>
            <a:ext cx="1287999" cy="1384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10180431" y="3661036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8858529" y="2862497"/>
            <a:ext cx="134706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10180431" y="2673341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B387ED-5C30-4F4D-A916-7B17E29C9F1F}"/>
              </a:ext>
            </a:extLst>
          </p:cNvPr>
          <p:cNvSpPr/>
          <p:nvPr/>
        </p:nvSpPr>
        <p:spPr>
          <a:xfrm flipH="1" flipV="1">
            <a:off x="9165177" y="4241708"/>
            <a:ext cx="1099780" cy="1384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C7DC8-9AC4-4241-9F10-054CE138097B}"/>
              </a:ext>
            </a:extLst>
          </p:cNvPr>
          <p:cNvSpPr txBox="1"/>
          <p:nvPr/>
        </p:nvSpPr>
        <p:spPr>
          <a:xfrm>
            <a:off x="10180431" y="4195535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Microphone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85722A-40FE-4880-BB78-DF8667ADFD38}"/>
              </a:ext>
            </a:extLst>
          </p:cNvPr>
          <p:cNvSpPr/>
          <p:nvPr/>
        </p:nvSpPr>
        <p:spPr>
          <a:xfrm flipV="1">
            <a:off x="6095999" y="4495556"/>
            <a:ext cx="1964207" cy="3306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66B68-96C6-46FA-8670-B01FC169E422}"/>
              </a:ext>
            </a:extLst>
          </p:cNvPr>
          <p:cNvSpPr txBox="1"/>
          <p:nvPr/>
        </p:nvSpPr>
        <p:spPr>
          <a:xfrm>
            <a:off x="4760340" y="4635184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Slide Switch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D77DE4-FD3C-4351-8837-7B2C6F357DA2}"/>
              </a:ext>
            </a:extLst>
          </p:cNvPr>
          <p:cNvSpPr/>
          <p:nvPr/>
        </p:nvSpPr>
        <p:spPr>
          <a:xfrm flipH="1">
            <a:off x="8614145" y="3392491"/>
            <a:ext cx="1591446" cy="17196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  <a:gd name="connsiteX0" fmla="*/ 1835888 w 1835888"/>
              <a:gd name="connsiteY0" fmla="*/ 311888 h 311888"/>
              <a:gd name="connsiteX1" fmla="*/ 1728207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728207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FE2E51-3C5D-4712-A933-48AA91A15833}"/>
              </a:ext>
            </a:extLst>
          </p:cNvPr>
          <p:cNvSpPr txBox="1"/>
          <p:nvPr/>
        </p:nvSpPr>
        <p:spPr>
          <a:xfrm>
            <a:off x="10180431" y="3207825"/>
            <a:ext cx="20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Receiver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6096000" y="3979822"/>
            <a:ext cx="206928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7C201-433D-40CD-96DC-52687DFADA6B}"/>
              </a:ext>
            </a:extLst>
          </p:cNvPr>
          <p:cNvSpPr txBox="1"/>
          <p:nvPr/>
        </p:nvSpPr>
        <p:spPr>
          <a:xfrm>
            <a:off x="4687973" y="3985765"/>
            <a:ext cx="145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Accelerometer</a:t>
            </a:r>
            <a:b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</a:br>
            <a:endParaRPr lang="en-US" dirty="0">
              <a:solidFill>
                <a:schemeClr val="accent2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463780-88D6-42B0-9D81-2A504CE1BE2F}"/>
              </a:ext>
            </a:extLst>
          </p:cNvPr>
          <p:cNvSpPr txBox="1"/>
          <p:nvPr/>
        </p:nvSpPr>
        <p:spPr>
          <a:xfrm>
            <a:off x="4398556" y="4223242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(motion sensor)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636389-47A4-46A3-AC2D-ED21C9396EA7}"/>
              </a:ext>
            </a:extLst>
          </p:cNvPr>
          <p:cNvSpPr txBox="1"/>
          <p:nvPr/>
        </p:nvSpPr>
        <p:spPr>
          <a:xfrm>
            <a:off x="10180431" y="4451623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(sound sensor)</a:t>
            </a:r>
            <a:endParaRPr lang="en-US" sz="10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6025288" y="2784454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4689629" y="2568762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Light Sensor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CA1E76-ABAA-4C3E-95AC-6371BD125486}"/>
              </a:ext>
            </a:extLst>
          </p:cNvPr>
          <p:cNvSpPr/>
          <p:nvPr/>
        </p:nvSpPr>
        <p:spPr>
          <a:xfrm>
            <a:off x="10077868" y="1214546"/>
            <a:ext cx="652155" cy="781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FF73904-5E1E-4989-8F4D-1BD643CDC3A2}"/>
              </a:ext>
            </a:extLst>
          </p:cNvPr>
          <p:cNvSpPr/>
          <p:nvPr/>
        </p:nvSpPr>
        <p:spPr>
          <a:xfrm rot="1800000">
            <a:off x="8679515" y="2499616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2A16DDB-0B87-48E2-95F9-25D00AC5AF0C}"/>
              </a:ext>
            </a:extLst>
          </p:cNvPr>
          <p:cNvSpPr/>
          <p:nvPr/>
        </p:nvSpPr>
        <p:spPr>
          <a:xfrm rot="3600000">
            <a:off x="9145040" y="2973131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C2126E-3D34-4500-833A-DC64F743F9B5}"/>
              </a:ext>
            </a:extLst>
          </p:cNvPr>
          <p:cNvSpPr/>
          <p:nvPr/>
        </p:nvSpPr>
        <p:spPr>
          <a:xfrm rot="5400000">
            <a:off x="9322034" y="358507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F3B792F-FA53-48D4-BB13-89CD05FF8306}"/>
              </a:ext>
            </a:extLst>
          </p:cNvPr>
          <p:cNvSpPr/>
          <p:nvPr/>
        </p:nvSpPr>
        <p:spPr>
          <a:xfrm rot="7200000">
            <a:off x="9159271" y="422068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1CFAC5-7B6E-4996-9948-4700679DDAAF}"/>
              </a:ext>
            </a:extLst>
          </p:cNvPr>
          <p:cNvSpPr/>
          <p:nvPr/>
        </p:nvSpPr>
        <p:spPr>
          <a:xfrm rot="9000000">
            <a:off x="8667459" y="4660758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9C0377-8EB7-43C8-B0AB-8307D6ADEA68}"/>
              </a:ext>
            </a:extLst>
          </p:cNvPr>
          <p:cNvSpPr/>
          <p:nvPr/>
        </p:nvSpPr>
        <p:spPr>
          <a:xfrm>
            <a:off x="7319660" y="3929690"/>
            <a:ext cx="597706" cy="807348"/>
          </a:xfrm>
          <a:custGeom>
            <a:avLst/>
            <a:gdLst>
              <a:gd name="connsiteX0" fmla="*/ 26763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26763 w 597706"/>
              <a:gd name="connsiteY6" fmla="*/ 0 h 807348"/>
              <a:gd name="connsiteX0" fmla="*/ 8921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8921 w 597706"/>
              <a:gd name="connsiteY6" fmla="*/ 0 h 807348"/>
              <a:gd name="connsiteX0" fmla="*/ 4461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4461 w 597706"/>
              <a:gd name="connsiteY6" fmla="*/ 0 h 80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706" h="807348">
                <a:moveTo>
                  <a:pt x="4461" y="0"/>
                </a:moveTo>
                <a:lnTo>
                  <a:pt x="597706" y="0"/>
                </a:lnTo>
                <a:lnTo>
                  <a:pt x="597706" y="807348"/>
                </a:lnTo>
                <a:lnTo>
                  <a:pt x="356840" y="807348"/>
                </a:lnTo>
                <a:lnTo>
                  <a:pt x="321156" y="691375"/>
                </a:lnTo>
                <a:lnTo>
                  <a:pt x="0" y="691375"/>
                </a:lnTo>
                <a:lnTo>
                  <a:pt x="446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A83B3E-F5D5-4F5E-ADE1-4C67F2FB6765}"/>
              </a:ext>
            </a:extLst>
          </p:cNvPr>
          <p:cNvSpPr/>
          <p:nvPr/>
        </p:nvSpPr>
        <p:spPr>
          <a:xfrm rot="12600000">
            <a:off x="7418724" y="4723498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E847C4C-3A4D-4D50-AE72-DB64B6B65187}"/>
              </a:ext>
            </a:extLst>
          </p:cNvPr>
          <p:cNvSpPr/>
          <p:nvPr/>
        </p:nvSpPr>
        <p:spPr>
          <a:xfrm rot="14400000">
            <a:off x="6918485" y="422068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104D7D6-7FCB-4844-B4FC-90785E0E2454}"/>
              </a:ext>
            </a:extLst>
          </p:cNvPr>
          <p:cNvSpPr/>
          <p:nvPr/>
        </p:nvSpPr>
        <p:spPr>
          <a:xfrm rot="16200000">
            <a:off x="6784941" y="3585075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85F666A-167F-47D4-8D92-AC605C4AD5AE}"/>
              </a:ext>
            </a:extLst>
          </p:cNvPr>
          <p:cNvSpPr/>
          <p:nvPr/>
        </p:nvSpPr>
        <p:spPr>
          <a:xfrm rot="18000000">
            <a:off x="6957123" y="2973131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CEB5F91-A3B5-4E69-91BB-2CF897CDC75D}"/>
              </a:ext>
            </a:extLst>
          </p:cNvPr>
          <p:cNvSpPr/>
          <p:nvPr/>
        </p:nvSpPr>
        <p:spPr>
          <a:xfrm rot="19800000">
            <a:off x="7406707" y="2499616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4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4213184" y="938357"/>
            <a:ext cx="3765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Built-in CPX OUTPUT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EB08A0-45EA-4738-8457-F71AD2B06D8E}"/>
              </a:ext>
            </a:extLst>
          </p:cNvPr>
          <p:cNvGrpSpPr/>
          <p:nvPr/>
        </p:nvGrpSpPr>
        <p:grpSpPr>
          <a:xfrm>
            <a:off x="2219567" y="4186955"/>
            <a:ext cx="1740074" cy="646331"/>
            <a:chOff x="3631760" y="4194536"/>
            <a:chExt cx="1740074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7C201-433D-40CD-96DC-52687DFADA6B}"/>
                </a:ext>
              </a:extLst>
            </p:cNvPr>
            <p:cNvSpPr txBox="1"/>
            <p:nvPr/>
          </p:nvSpPr>
          <p:spPr>
            <a:xfrm>
              <a:off x="3921177" y="4194536"/>
              <a:ext cx="1450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Speaker</a:t>
              </a:r>
              <a:b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</a:br>
              <a:endParaRPr lang="en-US" dirty="0">
                <a:solidFill>
                  <a:schemeClr val="accent2"/>
                </a:solidFill>
                <a:latin typeface="Segoe Condensed" panose="020B0606040200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463780-88D6-42B0-9D81-2A504CE1BE2F}"/>
                </a:ext>
              </a:extLst>
            </p:cNvPr>
            <p:cNvSpPr txBox="1"/>
            <p:nvPr/>
          </p:nvSpPr>
          <p:spPr>
            <a:xfrm>
              <a:off x="3631760" y="4432013"/>
              <a:ext cx="17303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(sound output)</a:t>
              </a:r>
              <a:endParaRPr lang="en-US" sz="1000" dirty="0"/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E66F425-A97E-431D-8729-526E68DD9A8B}"/>
              </a:ext>
            </a:extLst>
          </p:cNvPr>
          <p:cNvSpPr/>
          <p:nvPr/>
        </p:nvSpPr>
        <p:spPr>
          <a:xfrm rot="7200000">
            <a:off x="4231462" y="1803086"/>
            <a:ext cx="3729077" cy="3742779"/>
          </a:xfrm>
          <a:custGeom>
            <a:avLst/>
            <a:gdLst>
              <a:gd name="connsiteX0" fmla="*/ 2980973 w 3729077"/>
              <a:gd name="connsiteY0" fmla="*/ 1941266 h 3742779"/>
              <a:gd name="connsiteX1" fmla="*/ 2991412 w 3729077"/>
              <a:gd name="connsiteY1" fmla="*/ 1956749 h 3742779"/>
              <a:gd name="connsiteX2" fmla="*/ 3025855 w 3729077"/>
              <a:gd name="connsiteY2" fmla="*/ 1971016 h 3742779"/>
              <a:gd name="connsiteX3" fmla="*/ 3220692 w 3729077"/>
              <a:gd name="connsiteY3" fmla="*/ 1971016 h 3742779"/>
              <a:gd name="connsiteX4" fmla="*/ 3269403 w 3729077"/>
              <a:gd name="connsiteY4" fmla="*/ 1922305 h 3742779"/>
              <a:gd name="connsiteX5" fmla="*/ 3269403 w 3729077"/>
              <a:gd name="connsiteY5" fmla="*/ 1719934 h 3742779"/>
              <a:gd name="connsiteX6" fmla="*/ 3220692 w 3729077"/>
              <a:gd name="connsiteY6" fmla="*/ 1671223 h 3742779"/>
              <a:gd name="connsiteX7" fmla="*/ 3025855 w 3729077"/>
              <a:gd name="connsiteY7" fmla="*/ 1671223 h 3742779"/>
              <a:gd name="connsiteX8" fmla="*/ 2977144 w 3729077"/>
              <a:gd name="connsiteY8" fmla="*/ 1719934 h 3742779"/>
              <a:gd name="connsiteX9" fmla="*/ 2977144 w 3729077"/>
              <a:gd name="connsiteY9" fmla="*/ 1922305 h 3742779"/>
              <a:gd name="connsiteX10" fmla="*/ 2980973 w 3729077"/>
              <a:gd name="connsiteY10" fmla="*/ 1941266 h 3742779"/>
              <a:gd name="connsiteX11" fmla="*/ 2287526 w 3729077"/>
              <a:gd name="connsiteY11" fmla="*/ 833581 h 3742779"/>
              <a:gd name="connsiteX12" fmla="*/ 2303411 w 3729077"/>
              <a:gd name="connsiteY12" fmla="*/ 847593 h 3742779"/>
              <a:gd name="connsiteX13" fmla="*/ 2488185 w 3729077"/>
              <a:gd name="connsiteY13" fmla="*/ 954272 h 3742779"/>
              <a:gd name="connsiteX14" fmla="*/ 2561050 w 3729077"/>
              <a:gd name="connsiteY14" fmla="*/ 934748 h 3742779"/>
              <a:gd name="connsiteX15" fmla="*/ 2667729 w 3729077"/>
              <a:gd name="connsiteY15" fmla="*/ 749974 h 3742779"/>
              <a:gd name="connsiteX16" fmla="*/ 2648205 w 3729077"/>
              <a:gd name="connsiteY16" fmla="*/ 677109 h 3742779"/>
              <a:gd name="connsiteX17" fmla="*/ 2463431 w 3729077"/>
              <a:gd name="connsiteY17" fmla="*/ 570430 h 3742779"/>
              <a:gd name="connsiteX18" fmla="*/ 2390566 w 3729077"/>
              <a:gd name="connsiteY18" fmla="*/ 589954 h 3742779"/>
              <a:gd name="connsiteX19" fmla="*/ 2283887 w 3729077"/>
              <a:gd name="connsiteY19" fmla="*/ 774727 h 3742779"/>
              <a:gd name="connsiteX20" fmla="*/ 2287526 w 3729077"/>
              <a:gd name="connsiteY20" fmla="*/ 833581 h 3742779"/>
              <a:gd name="connsiteX21" fmla="*/ 2783030 w 3729077"/>
              <a:gd name="connsiteY21" fmla="*/ 2583317 h 3742779"/>
              <a:gd name="connsiteX22" fmla="*/ 2798915 w 3729077"/>
              <a:gd name="connsiteY22" fmla="*/ 2597329 h 3742779"/>
              <a:gd name="connsiteX23" fmla="*/ 2983688 w 3729077"/>
              <a:gd name="connsiteY23" fmla="*/ 2704008 h 3742779"/>
              <a:gd name="connsiteX24" fmla="*/ 3056554 w 3729077"/>
              <a:gd name="connsiteY24" fmla="*/ 2684484 h 3742779"/>
              <a:gd name="connsiteX25" fmla="*/ 3163233 w 3729077"/>
              <a:gd name="connsiteY25" fmla="*/ 2499711 h 3742779"/>
              <a:gd name="connsiteX26" fmla="*/ 3143709 w 3729077"/>
              <a:gd name="connsiteY26" fmla="*/ 2426845 h 3742779"/>
              <a:gd name="connsiteX27" fmla="*/ 2958935 w 3729077"/>
              <a:gd name="connsiteY27" fmla="*/ 2320166 h 3742779"/>
              <a:gd name="connsiteX28" fmla="*/ 2886070 w 3729077"/>
              <a:gd name="connsiteY28" fmla="*/ 2339690 h 3742779"/>
              <a:gd name="connsiteX29" fmla="*/ 2779391 w 3729077"/>
              <a:gd name="connsiteY29" fmla="*/ 2524464 h 3742779"/>
              <a:gd name="connsiteX30" fmla="*/ 2783030 w 3729077"/>
              <a:gd name="connsiteY30" fmla="*/ 2583317 h 3742779"/>
              <a:gd name="connsiteX31" fmla="*/ 1658015 w 3729077"/>
              <a:gd name="connsiteY31" fmla="*/ 720124 h 3742779"/>
              <a:gd name="connsiteX32" fmla="*/ 1707164 w 3729077"/>
              <a:gd name="connsiteY32" fmla="*/ 752702 h 3742779"/>
              <a:gd name="connsiteX33" fmla="*/ 1920522 w 3729077"/>
              <a:gd name="connsiteY33" fmla="*/ 752702 h 3742779"/>
              <a:gd name="connsiteX34" fmla="*/ 1973863 w 3729077"/>
              <a:gd name="connsiteY34" fmla="*/ 699361 h 3742779"/>
              <a:gd name="connsiteX35" fmla="*/ 1973863 w 3729077"/>
              <a:gd name="connsiteY35" fmla="*/ 486003 h 3742779"/>
              <a:gd name="connsiteX36" fmla="*/ 1920522 w 3729077"/>
              <a:gd name="connsiteY36" fmla="*/ 432662 h 3742779"/>
              <a:gd name="connsiteX37" fmla="*/ 1707164 w 3729077"/>
              <a:gd name="connsiteY37" fmla="*/ 432662 h 3742779"/>
              <a:gd name="connsiteX38" fmla="*/ 1653823 w 3729077"/>
              <a:gd name="connsiteY38" fmla="*/ 486003 h 3742779"/>
              <a:gd name="connsiteX39" fmla="*/ 1653823 w 3729077"/>
              <a:gd name="connsiteY39" fmla="*/ 699361 h 3742779"/>
              <a:gd name="connsiteX40" fmla="*/ 1658015 w 3729077"/>
              <a:gd name="connsiteY40" fmla="*/ 720124 h 3742779"/>
              <a:gd name="connsiteX41" fmla="*/ 2460708 w 3729077"/>
              <a:gd name="connsiteY41" fmla="*/ 2565335 h 3742779"/>
              <a:gd name="connsiteX42" fmla="*/ 3051650 w 3729077"/>
              <a:gd name="connsiteY42" fmla="*/ 2229220 h 3742779"/>
              <a:gd name="connsiteX43" fmla="*/ 2893754 w 3729077"/>
              <a:gd name="connsiteY43" fmla="*/ 1955736 h 3742779"/>
              <a:gd name="connsiteX44" fmla="*/ 2974968 w 3729077"/>
              <a:gd name="connsiteY44" fmla="*/ 1868331 h 3742779"/>
              <a:gd name="connsiteX45" fmla="*/ 2856546 w 3729077"/>
              <a:gd name="connsiteY45" fmla="*/ 1663219 h 3742779"/>
              <a:gd name="connsiteX46" fmla="*/ 2169040 w 3729077"/>
              <a:gd name="connsiteY46" fmla="*/ 2060151 h 3742779"/>
              <a:gd name="connsiteX47" fmla="*/ 2432944 w 3729077"/>
              <a:gd name="connsiteY47" fmla="*/ 3147330 h 3742779"/>
              <a:gd name="connsiteX48" fmla="*/ 2505809 w 3729077"/>
              <a:gd name="connsiteY48" fmla="*/ 3166854 h 3742779"/>
              <a:gd name="connsiteX49" fmla="*/ 2690582 w 3729077"/>
              <a:gd name="connsiteY49" fmla="*/ 3060175 h 3742779"/>
              <a:gd name="connsiteX50" fmla="*/ 2710106 w 3729077"/>
              <a:gd name="connsiteY50" fmla="*/ 2987310 h 3742779"/>
              <a:gd name="connsiteX51" fmla="*/ 2603427 w 3729077"/>
              <a:gd name="connsiteY51" fmla="*/ 2802536 h 3742779"/>
              <a:gd name="connsiteX52" fmla="*/ 2530562 w 3729077"/>
              <a:gd name="connsiteY52" fmla="*/ 2783012 h 3742779"/>
              <a:gd name="connsiteX53" fmla="*/ 2345789 w 3729077"/>
              <a:gd name="connsiteY53" fmla="*/ 2889691 h 3742779"/>
              <a:gd name="connsiteX54" fmla="*/ 2326265 w 3729077"/>
              <a:gd name="connsiteY54" fmla="*/ 2962556 h 3742779"/>
              <a:gd name="connsiteX55" fmla="*/ 1158228 w 3729077"/>
              <a:gd name="connsiteY55" fmla="*/ 949343 h 3742779"/>
              <a:gd name="connsiteX56" fmla="*/ 1229605 w 3729077"/>
              <a:gd name="connsiteY56" fmla="*/ 968469 h 3742779"/>
              <a:gd name="connsiteX57" fmla="*/ 1410606 w 3729077"/>
              <a:gd name="connsiteY57" fmla="*/ 863968 h 3742779"/>
              <a:gd name="connsiteX58" fmla="*/ 1429731 w 3729077"/>
              <a:gd name="connsiteY58" fmla="*/ 792591 h 3742779"/>
              <a:gd name="connsiteX59" fmla="*/ 1323052 w 3729077"/>
              <a:gd name="connsiteY59" fmla="*/ 607816 h 3742779"/>
              <a:gd name="connsiteX60" fmla="*/ 1251674 w 3729077"/>
              <a:gd name="connsiteY60" fmla="*/ 588691 h 3742779"/>
              <a:gd name="connsiteX61" fmla="*/ 1070674 w 3729077"/>
              <a:gd name="connsiteY61" fmla="*/ 693191 h 3742779"/>
              <a:gd name="connsiteX62" fmla="*/ 1051548 w 3729077"/>
              <a:gd name="connsiteY62" fmla="*/ 764569 h 3742779"/>
              <a:gd name="connsiteX63" fmla="*/ 1704394 w 3729077"/>
              <a:gd name="connsiteY63" fmla="*/ 2436492 h 3742779"/>
              <a:gd name="connsiteX64" fmla="*/ 1752568 w 3729077"/>
              <a:gd name="connsiteY64" fmla="*/ 2449400 h 3742779"/>
              <a:gd name="connsiteX65" fmla="*/ 2170923 w 3729077"/>
              <a:gd name="connsiteY65" fmla="*/ 2207862 h 3742779"/>
              <a:gd name="connsiteX66" fmla="*/ 2183832 w 3729077"/>
              <a:gd name="connsiteY66" fmla="*/ 2159688 h 3742779"/>
              <a:gd name="connsiteX67" fmla="*/ 2113301 w 3729077"/>
              <a:gd name="connsiteY67" fmla="*/ 2037525 h 3742779"/>
              <a:gd name="connsiteX68" fmla="*/ 2065126 w 3729077"/>
              <a:gd name="connsiteY68" fmla="*/ 2024617 h 3742779"/>
              <a:gd name="connsiteX69" fmla="*/ 1646771 w 3729077"/>
              <a:gd name="connsiteY69" fmla="*/ 2266154 h 3742779"/>
              <a:gd name="connsiteX70" fmla="*/ 1633863 w 3729077"/>
              <a:gd name="connsiteY70" fmla="*/ 2314328 h 3742779"/>
              <a:gd name="connsiteX71" fmla="*/ 1739508 w 3729077"/>
              <a:gd name="connsiteY71" fmla="*/ 3267807 h 3742779"/>
              <a:gd name="connsiteX72" fmla="*/ 1788658 w 3729077"/>
              <a:gd name="connsiteY72" fmla="*/ 3300385 h 3742779"/>
              <a:gd name="connsiteX73" fmla="*/ 2002016 w 3729077"/>
              <a:gd name="connsiteY73" fmla="*/ 3300385 h 3742779"/>
              <a:gd name="connsiteX74" fmla="*/ 2055357 w 3729077"/>
              <a:gd name="connsiteY74" fmla="*/ 3247044 h 3742779"/>
              <a:gd name="connsiteX75" fmla="*/ 2055357 w 3729077"/>
              <a:gd name="connsiteY75" fmla="*/ 3033686 h 3742779"/>
              <a:gd name="connsiteX76" fmla="*/ 2002016 w 3729077"/>
              <a:gd name="connsiteY76" fmla="*/ 2980345 h 3742779"/>
              <a:gd name="connsiteX77" fmla="*/ 1788657 w 3729077"/>
              <a:gd name="connsiteY77" fmla="*/ 2980345 h 3742779"/>
              <a:gd name="connsiteX78" fmla="*/ 1735317 w 3729077"/>
              <a:gd name="connsiteY78" fmla="*/ 3033686 h 3742779"/>
              <a:gd name="connsiteX79" fmla="*/ 1735316 w 3729077"/>
              <a:gd name="connsiteY79" fmla="*/ 3247044 h 3742779"/>
              <a:gd name="connsiteX80" fmla="*/ 1739508 w 3729077"/>
              <a:gd name="connsiteY80" fmla="*/ 3267807 h 3742779"/>
              <a:gd name="connsiteX81" fmla="*/ 579498 w 3729077"/>
              <a:gd name="connsiteY81" fmla="*/ 1302253 h 3742779"/>
              <a:gd name="connsiteX82" fmla="*/ 595383 w 3729077"/>
              <a:gd name="connsiteY82" fmla="*/ 1316265 h 3742779"/>
              <a:gd name="connsiteX83" fmla="*/ 780156 w 3729077"/>
              <a:gd name="connsiteY83" fmla="*/ 1422944 h 3742779"/>
              <a:gd name="connsiteX84" fmla="*/ 853022 w 3729077"/>
              <a:gd name="connsiteY84" fmla="*/ 1403420 h 3742779"/>
              <a:gd name="connsiteX85" fmla="*/ 959701 w 3729077"/>
              <a:gd name="connsiteY85" fmla="*/ 1218647 h 3742779"/>
              <a:gd name="connsiteX86" fmla="*/ 940177 w 3729077"/>
              <a:gd name="connsiteY86" fmla="*/ 1145781 h 3742779"/>
              <a:gd name="connsiteX87" fmla="*/ 755403 w 3729077"/>
              <a:gd name="connsiteY87" fmla="*/ 1039102 h 3742779"/>
              <a:gd name="connsiteX88" fmla="*/ 682538 w 3729077"/>
              <a:gd name="connsiteY88" fmla="*/ 1058626 h 3742779"/>
              <a:gd name="connsiteX89" fmla="*/ 575859 w 3729077"/>
              <a:gd name="connsiteY89" fmla="*/ 1243400 h 3742779"/>
              <a:gd name="connsiteX90" fmla="*/ 579498 w 3729077"/>
              <a:gd name="connsiteY90" fmla="*/ 1302253 h 3742779"/>
              <a:gd name="connsiteX91" fmla="*/ 1062012 w 3729077"/>
              <a:gd name="connsiteY91" fmla="*/ 3063026 h 3742779"/>
              <a:gd name="connsiteX92" fmla="*/ 1077897 w 3729077"/>
              <a:gd name="connsiteY92" fmla="*/ 3077038 h 3742779"/>
              <a:gd name="connsiteX93" fmla="*/ 1262670 w 3729077"/>
              <a:gd name="connsiteY93" fmla="*/ 3183717 h 3742779"/>
              <a:gd name="connsiteX94" fmla="*/ 1335536 w 3729077"/>
              <a:gd name="connsiteY94" fmla="*/ 3164193 h 3742779"/>
              <a:gd name="connsiteX95" fmla="*/ 1442215 w 3729077"/>
              <a:gd name="connsiteY95" fmla="*/ 2979419 h 3742779"/>
              <a:gd name="connsiteX96" fmla="*/ 1422690 w 3729077"/>
              <a:gd name="connsiteY96" fmla="*/ 2906554 h 3742779"/>
              <a:gd name="connsiteX97" fmla="*/ 1237917 w 3729077"/>
              <a:gd name="connsiteY97" fmla="*/ 2799875 h 3742779"/>
              <a:gd name="connsiteX98" fmla="*/ 1165052 w 3729077"/>
              <a:gd name="connsiteY98" fmla="*/ 2819399 h 3742779"/>
              <a:gd name="connsiteX99" fmla="*/ 1058373 w 3729077"/>
              <a:gd name="connsiteY99" fmla="*/ 3004173 h 3742779"/>
              <a:gd name="connsiteX100" fmla="*/ 1062012 w 3729077"/>
              <a:gd name="connsiteY100" fmla="*/ 3063026 h 3742779"/>
              <a:gd name="connsiteX101" fmla="*/ 438664 w 3729077"/>
              <a:gd name="connsiteY101" fmla="*/ 2008553 h 3742779"/>
              <a:gd name="connsiteX102" fmla="*/ 487813 w 3729077"/>
              <a:gd name="connsiteY102" fmla="*/ 2041132 h 3742779"/>
              <a:gd name="connsiteX103" fmla="*/ 701171 w 3729077"/>
              <a:gd name="connsiteY103" fmla="*/ 2041132 h 3742779"/>
              <a:gd name="connsiteX104" fmla="*/ 754512 w 3729077"/>
              <a:gd name="connsiteY104" fmla="*/ 1987791 h 3742779"/>
              <a:gd name="connsiteX105" fmla="*/ 754512 w 3729077"/>
              <a:gd name="connsiteY105" fmla="*/ 1774432 h 3742779"/>
              <a:gd name="connsiteX106" fmla="*/ 701171 w 3729077"/>
              <a:gd name="connsiteY106" fmla="*/ 1721091 h 3742779"/>
              <a:gd name="connsiteX107" fmla="*/ 487813 w 3729077"/>
              <a:gd name="connsiteY107" fmla="*/ 1721091 h 3742779"/>
              <a:gd name="connsiteX108" fmla="*/ 434471 w 3729077"/>
              <a:gd name="connsiteY108" fmla="*/ 1774432 h 3742779"/>
              <a:gd name="connsiteX109" fmla="*/ 434472 w 3729077"/>
              <a:gd name="connsiteY109" fmla="*/ 1987791 h 3742779"/>
              <a:gd name="connsiteX110" fmla="*/ 438664 w 3729077"/>
              <a:gd name="connsiteY110" fmla="*/ 2008553 h 3742779"/>
              <a:gd name="connsiteX111" fmla="*/ 253035 w 3729077"/>
              <a:gd name="connsiteY111" fmla="*/ 2801791 h 3742779"/>
              <a:gd name="connsiteX112" fmla="*/ 927297 w 3729077"/>
              <a:gd name="connsiteY112" fmla="*/ 248040 h 3742779"/>
              <a:gd name="connsiteX113" fmla="*/ 3476042 w 3729077"/>
              <a:gd name="connsiteY113" fmla="*/ 940987 h 3742779"/>
              <a:gd name="connsiteX114" fmla="*/ 2801780 w 3729077"/>
              <a:gd name="connsiteY114" fmla="*/ 3494739 h 3742779"/>
              <a:gd name="connsiteX115" fmla="*/ 253035 w 3729077"/>
              <a:gd name="connsiteY115" fmla="*/ 2801791 h 3742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729077" h="3742779">
                <a:moveTo>
                  <a:pt x="2980973" y="1941266"/>
                </a:moveTo>
                <a:cubicBezTo>
                  <a:pt x="2983437" y="1947093"/>
                  <a:pt x="2987004" y="1952341"/>
                  <a:pt x="2991412" y="1956749"/>
                </a:cubicBezTo>
                <a:cubicBezTo>
                  <a:pt x="3000227" y="1965564"/>
                  <a:pt x="3012404" y="1971016"/>
                  <a:pt x="3025855" y="1971016"/>
                </a:cubicBezTo>
                <a:lnTo>
                  <a:pt x="3220692" y="1971016"/>
                </a:lnTo>
                <a:cubicBezTo>
                  <a:pt x="3247594" y="1971016"/>
                  <a:pt x="3269403" y="1949207"/>
                  <a:pt x="3269403" y="1922305"/>
                </a:cubicBezTo>
                <a:lnTo>
                  <a:pt x="3269403" y="1719934"/>
                </a:lnTo>
                <a:cubicBezTo>
                  <a:pt x="3269403" y="1693032"/>
                  <a:pt x="3247594" y="1671223"/>
                  <a:pt x="3220692" y="1671223"/>
                </a:cubicBezTo>
                <a:lnTo>
                  <a:pt x="3025855" y="1671223"/>
                </a:lnTo>
                <a:cubicBezTo>
                  <a:pt x="2998953" y="1671223"/>
                  <a:pt x="2977144" y="1693032"/>
                  <a:pt x="2977144" y="1719934"/>
                </a:cubicBezTo>
                <a:lnTo>
                  <a:pt x="2977144" y="1922305"/>
                </a:lnTo>
                <a:cubicBezTo>
                  <a:pt x="2977145" y="1929030"/>
                  <a:pt x="2978507" y="1935438"/>
                  <a:pt x="2980973" y="1941266"/>
                </a:cubicBezTo>
                <a:close/>
                <a:moveTo>
                  <a:pt x="2287526" y="833581"/>
                </a:moveTo>
                <a:cubicBezTo>
                  <a:pt x="2291703" y="839110"/>
                  <a:pt x="2297033" y="843910"/>
                  <a:pt x="2303411" y="847593"/>
                </a:cubicBezTo>
                <a:lnTo>
                  <a:pt x="2488185" y="954272"/>
                </a:lnTo>
                <a:cubicBezTo>
                  <a:pt x="2513697" y="969001"/>
                  <a:pt x="2546320" y="960260"/>
                  <a:pt x="2561050" y="934748"/>
                </a:cubicBezTo>
                <a:lnTo>
                  <a:pt x="2667729" y="749974"/>
                </a:lnTo>
                <a:cubicBezTo>
                  <a:pt x="2682458" y="724462"/>
                  <a:pt x="2673717" y="691838"/>
                  <a:pt x="2648205" y="677109"/>
                </a:cubicBezTo>
                <a:lnTo>
                  <a:pt x="2463431" y="570430"/>
                </a:lnTo>
                <a:cubicBezTo>
                  <a:pt x="2437919" y="555700"/>
                  <a:pt x="2405296" y="564442"/>
                  <a:pt x="2390566" y="589954"/>
                </a:cubicBezTo>
                <a:lnTo>
                  <a:pt x="2283887" y="774727"/>
                </a:lnTo>
                <a:cubicBezTo>
                  <a:pt x="2272840" y="793862"/>
                  <a:pt x="2274995" y="816996"/>
                  <a:pt x="2287526" y="833581"/>
                </a:cubicBezTo>
                <a:close/>
                <a:moveTo>
                  <a:pt x="2783030" y="2583317"/>
                </a:moveTo>
                <a:cubicBezTo>
                  <a:pt x="2787207" y="2588846"/>
                  <a:pt x="2792537" y="2593647"/>
                  <a:pt x="2798915" y="2597329"/>
                </a:cubicBezTo>
                <a:lnTo>
                  <a:pt x="2983688" y="2704008"/>
                </a:lnTo>
                <a:cubicBezTo>
                  <a:pt x="3009201" y="2718738"/>
                  <a:pt x="3041824" y="2709996"/>
                  <a:pt x="3056554" y="2684484"/>
                </a:cubicBezTo>
                <a:lnTo>
                  <a:pt x="3163233" y="2499711"/>
                </a:lnTo>
                <a:cubicBezTo>
                  <a:pt x="3177962" y="2474198"/>
                  <a:pt x="3169221" y="2441575"/>
                  <a:pt x="3143709" y="2426845"/>
                </a:cubicBezTo>
                <a:lnTo>
                  <a:pt x="2958935" y="2320166"/>
                </a:lnTo>
                <a:cubicBezTo>
                  <a:pt x="2933423" y="2305437"/>
                  <a:pt x="2900800" y="2314178"/>
                  <a:pt x="2886070" y="2339690"/>
                </a:cubicBezTo>
                <a:lnTo>
                  <a:pt x="2779391" y="2524464"/>
                </a:lnTo>
                <a:cubicBezTo>
                  <a:pt x="2768344" y="2543598"/>
                  <a:pt x="2770499" y="2566732"/>
                  <a:pt x="2783030" y="2583317"/>
                </a:cubicBezTo>
                <a:close/>
                <a:moveTo>
                  <a:pt x="1658015" y="720124"/>
                </a:moveTo>
                <a:cubicBezTo>
                  <a:pt x="1666112" y="739268"/>
                  <a:pt x="1685070" y="752702"/>
                  <a:pt x="1707164" y="752702"/>
                </a:cubicBezTo>
                <a:lnTo>
                  <a:pt x="1920522" y="752702"/>
                </a:lnTo>
                <a:cubicBezTo>
                  <a:pt x="1949981" y="752702"/>
                  <a:pt x="1973863" y="728820"/>
                  <a:pt x="1973863" y="699361"/>
                </a:cubicBezTo>
                <a:lnTo>
                  <a:pt x="1973863" y="486003"/>
                </a:lnTo>
                <a:cubicBezTo>
                  <a:pt x="1973863" y="456544"/>
                  <a:pt x="1949981" y="432662"/>
                  <a:pt x="1920522" y="432662"/>
                </a:cubicBezTo>
                <a:lnTo>
                  <a:pt x="1707164" y="432662"/>
                </a:lnTo>
                <a:cubicBezTo>
                  <a:pt x="1677705" y="432662"/>
                  <a:pt x="1653823" y="456544"/>
                  <a:pt x="1653823" y="486003"/>
                </a:cubicBezTo>
                <a:lnTo>
                  <a:pt x="1653823" y="699361"/>
                </a:lnTo>
                <a:cubicBezTo>
                  <a:pt x="1653823" y="706726"/>
                  <a:pt x="1655315" y="713742"/>
                  <a:pt x="1658015" y="720124"/>
                </a:cubicBezTo>
                <a:close/>
                <a:moveTo>
                  <a:pt x="2460708" y="2565335"/>
                </a:moveTo>
                <a:lnTo>
                  <a:pt x="3051650" y="2229220"/>
                </a:lnTo>
                <a:lnTo>
                  <a:pt x="2893754" y="1955736"/>
                </a:lnTo>
                <a:lnTo>
                  <a:pt x="2974968" y="1868331"/>
                </a:lnTo>
                <a:lnTo>
                  <a:pt x="2856546" y="1663219"/>
                </a:lnTo>
                <a:lnTo>
                  <a:pt x="2169040" y="2060151"/>
                </a:lnTo>
                <a:close/>
                <a:moveTo>
                  <a:pt x="2432944" y="3147330"/>
                </a:moveTo>
                <a:cubicBezTo>
                  <a:pt x="2447673" y="3172842"/>
                  <a:pt x="2480296" y="3181583"/>
                  <a:pt x="2505809" y="3166854"/>
                </a:cubicBezTo>
                <a:lnTo>
                  <a:pt x="2690582" y="3060175"/>
                </a:lnTo>
                <a:cubicBezTo>
                  <a:pt x="2716094" y="3045445"/>
                  <a:pt x="2724836" y="3012822"/>
                  <a:pt x="2710106" y="2987310"/>
                </a:cubicBezTo>
                <a:lnTo>
                  <a:pt x="2603427" y="2802536"/>
                </a:lnTo>
                <a:cubicBezTo>
                  <a:pt x="2588698" y="2777024"/>
                  <a:pt x="2556074" y="2768282"/>
                  <a:pt x="2530562" y="2783012"/>
                </a:cubicBezTo>
                <a:lnTo>
                  <a:pt x="2345789" y="2889691"/>
                </a:lnTo>
                <a:cubicBezTo>
                  <a:pt x="2320276" y="2904420"/>
                  <a:pt x="2311535" y="2937044"/>
                  <a:pt x="2326265" y="2962556"/>
                </a:cubicBezTo>
                <a:close/>
                <a:moveTo>
                  <a:pt x="1158228" y="949343"/>
                </a:moveTo>
                <a:cubicBezTo>
                  <a:pt x="1172657" y="974335"/>
                  <a:pt x="1204614" y="982898"/>
                  <a:pt x="1229605" y="968469"/>
                </a:cubicBezTo>
                <a:lnTo>
                  <a:pt x="1410606" y="863968"/>
                </a:lnTo>
                <a:cubicBezTo>
                  <a:pt x="1435597" y="849539"/>
                  <a:pt x="1444160" y="817582"/>
                  <a:pt x="1429731" y="792591"/>
                </a:cubicBezTo>
                <a:lnTo>
                  <a:pt x="1323052" y="607816"/>
                </a:lnTo>
                <a:cubicBezTo>
                  <a:pt x="1308623" y="582825"/>
                  <a:pt x="1276666" y="574262"/>
                  <a:pt x="1251674" y="588691"/>
                </a:cubicBezTo>
                <a:lnTo>
                  <a:pt x="1070674" y="693191"/>
                </a:lnTo>
                <a:cubicBezTo>
                  <a:pt x="1045682" y="707620"/>
                  <a:pt x="1037119" y="739577"/>
                  <a:pt x="1051548" y="764569"/>
                </a:cubicBezTo>
                <a:close/>
                <a:moveTo>
                  <a:pt x="1704394" y="2436492"/>
                </a:moveTo>
                <a:cubicBezTo>
                  <a:pt x="1714132" y="2453359"/>
                  <a:pt x="1735701" y="2459138"/>
                  <a:pt x="1752568" y="2449400"/>
                </a:cubicBezTo>
                <a:lnTo>
                  <a:pt x="2170923" y="2207862"/>
                </a:lnTo>
                <a:cubicBezTo>
                  <a:pt x="2187791" y="2198124"/>
                  <a:pt x="2193570" y="2176556"/>
                  <a:pt x="2183832" y="2159688"/>
                </a:cubicBezTo>
                <a:lnTo>
                  <a:pt x="2113301" y="2037525"/>
                </a:lnTo>
                <a:cubicBezTo>
                  <a:pt x="2103562" y="2020657"/>
                  <a:pt x="2081994" y="2014878"/>
                  <a:pt x="2065126" y="2024617"/>
                </a:cubicBezTo>
                <a:lnTo>
                  <a:pt x="1646771" y="2266154"/>
                </a:lnTo>
                <a:cubicBezTo>
                  <a:pt x="1629904" y="2275893"/>
                  <a:pt x="1624124" y="2297461"/>
                  <a:pt x="1633863" y="2314328"/>
                </a:cubicBezTo>
                <a:close/>
                <a:moveTo>
                  <a:pt x="1739508" y="3267807"/>
                </a:moveTo>
                <a:cubicBezTo>
                  <a:pt x="1747606" y="3286952"/>
                  <a:pt x="1766563" y="3300385"/>
                  <a:pt x="1788658" y="3300385"/>
                </a:cubicBezTo>
                <a:lnTo>
                  <a:pt x="2002016" y="3300385"/>
                </a:lnTo>
                <a:cubicBezTo>
                  <a:pt x="2031475" y="3300385"/>
                  <a:pt x="2055357" y="3276503"/>
                  <a:pt x="2055357" y="3247044"/>
                </a:cubicBezTo>
                <a:lnTo>
                  <a:pt x="2055357" y="3033686"/>
                </a:lnTo>
                <a:cubicBezTo>
                  <a:pt x="2055357" y="3004227"/>
                  <a:pt x="2031475" y="2980345"/>
                  <a:pt x="2002016" y="2980345"/>
                </a:cubicBezTo>
                <a:lnTo>
                  <a:pt x="1788657" y="2980345"/>
                </a:lnTo>
                <a:cubicBezTo>
                  <a:pt x="1759198" y="2980345"/>
                  <a:pt x="1735316" y="3004227"/>
                  <a:pt x="1735317" y="3033686"/>
                </a:cubicBezTo>
                <a:lnTo>
                  <a:pt x="1735316" y="3247044"/>
                </a:lnTo>
                <a:cubicBezTo>
                  <a:pt x="1735316" y="3254409"/>
                  <a:pt x="1736809" y="3261425"/>
                  <a:pt x="1739508" y="3267807"/>
                </a:cubicBezTo>
                <a:close/>
                <a:moveTo>
                  <a:pt x="579498" y="1302253"/>
                </a:moveTo>
                <a:cubicBezTo>
                  <a:pt x="583675" y="1307782"/>
                  <a:pt x="589005" y="1312582"/>
                  <a:pt x="595383" y="1316265"/>
                </a:cubicBezTo>
                <a:lnTo>
                  <a:pt x="780156" y="1422944"/>
                </a:lnTo>
                <a:cubicBezTo>
                  <a:pt x="805669" y="1437674"/>
                  <a:pt x="838292" y="1428932"/>
                  <a:pt x="853022" y="1403420"/>
                </a:cubicBezTo>
                <a:lnTo>
                  <a:pt x="959701" y="1218647"/>
                </a:lnTo>
                <a:cubicBezTo>
                  <a:pt x="974430" y="1193134"/>
                  <a:pt x="965689" y="1160511"/>
                  <a:pt x="940177" y="1145781"/>
                </a:cubicBezTo>
                <a:lnTo>
                  <a:pt x="755403" y="1039102"/>
                </a:lnTo>
                <a:cubicBezTo>
                  <a:pt x="729891" y="1024373"/>
                  <a:pt x="697268" y="1033115"/>
                  <a:pt x="682538" y="1058626"/>
                </a:cubicBezTo>
                <a:lnTo>
                  <a:pt x="575859" y="1243400"/>
                </a:lnTo>
                <a:cubicBezTo>
                  <a:pt x="564811" y="1262534"/>
                  <a:pt x="566967" y="1285669"/>
                  <a:pt x="579498" y="1302253"/>
                </a:cubicBezTo>
                <a:close/>
                <a:moveTo>
                  <a:pt x="1062012" y="3063026"/>
                </a:moveTo>
                <a:cubicBezTo>
                  <a:pt x="1066189" y="3068555"/>
                  <a:pt x="1071519" y="3073356"/>
                  <a:pt x="1077897" y="3077038"/>
                </a:cubicBezTo>
                <a:lnTo>
                  <a:pt x="1262670" y="3183717"/>
                </a:lnTo>
                <a:cubicBezTo>
                  <a:pt x="1288183" y="3198446"/>
                  <a:pt x="1320806" y="3189705"/>
                  <a:pt x="1335536" y="3164193"/>
                </a:cubicBezTo>
                <a:lnTo>
                  <a:pt x="1442215" y="2979419"/>
                </a:lnTo>
                <a:cubicBezTo>
                  <a:pt x="1456944" y="2953907"/>
                  <a:pt x="1448203" y="2921284"/>
                  <a:pt x="1422690" y="2906554"/>
                </a:cubicBezTo>
                <a:lnTo>
                  <a:pt x="1237917" y="2799875"/>
                </a:lnTo>
                <a:cubicBezTo>
                  <a:pt x="1212405" y="2785146"/>
                  <a:pt x="1179781" y="2793887"/>
                  <a:pt x="1165052" y="2819399"/>
                </a:cubicBezTo>
                <a:lnTo>
                  <a:pt x="1058373" y="3004173"/>
                </a:lnTo>
                <a:cubicBezTo>
                  <a:pt x="1047325" y="3023307"/>
                  <a:pt x="1049481" y="3046441"/>
                  <a:pt x="1062012" y="3063026"/>
                </a:cubicBezTo>
                <a:close/>
                <a:moveTo>
                  <a:pt x="438664" y="2008553"/>
                </a:moveTo>
                <a:cubicBezTo>
                  <a:pt x="446761" y="2027698"/>
                  <a:pt x="465718" y="2041132"/>
                  <a:pt x="487813" y="2041132"/>
                </a:cubicBezTo>
                <a:lnTo>
                  <a:pt x="701171" y="2041132"/>
                </a:lnTo>
                <a:cubicBezTo>
                  <a:pt x="730629" y="2041131"/>
                  <a:pt x="754512" y="2017249"/>
                  <a:pt x="754512" y="1987791"/>
                </a:cubicBezTo>
                <a:lnTo>
                  <a:pt x="754512" y="1774432"/>
                </a:lnTo>
                <a:cubicBezTo>
                  <a:pt x="754512" y="1744973"/>
                  <a:pt x="730630" y="1721092"/>
                  <a:pt x="701171" y="1721091"/>
                </a:cubicBezTo>
                <a:lnTo>
                  <a:pt x="487813" y="1721091"/>
                </a:lnTo>
                <a:cubicBezTo>
                  <a:pt x="458354" y="1721092"/>
                  <a:pt x="434472" y="1744974"/>
                  <a:pt x="434471" y="1774432"/>
                </a:cubicBezTo>
                <a:lnTo>
                  <a:pt x="434472" y="1987791"/>
                </a:lnTo>
                <a:cubicBezTo>
                  <a:pt x="434472" y="1995155"/>
                  <a:pt x="435964" y="2002171"/>
                  <a:pt x="438664" y="2008553"/>
                </a:cubicBezTo>
                <a:close/>
                <a:moveTo>
                  <a:pt x="253035" y="2801791"/>
                </a:moveTo>
                <a:cubicBezTo>
                  <a:pt x="-264589" y="1905240"/>
                  <a:pt x="37288" y="761887"/>
                  <a:pt x="927297" y="248040"/>
                </a:cubicBezTo>
                <a:cubicBezTo>
                  <a:pt x="1817306" y="-265807"/>
                  <a:pt x="2958418" y="44436"/>
                  <a:pt x="3476042" y="940987"/>
                </a:cubicBezTo>
                <a:cubicBezTo>
                  <a:pt x="3993666" y="1837539"/>
                  <a:pt x="3691789" y="2980892"/>
                  <a:pt x="2801780" y="3494739"/>
                </a:cubicBezTo>
                <a:cubicBezTo>
                  <a:pt x="1911771" y="4008586"/>
                  <a:pt x="770659" y="3698342"/>
                  <a:pt x="253035" y="2801791"/>
                </a:cubicBez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922973" y="3298128"/>
            <a:ext cx="178934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1603358" y="3083549"/>
            <a:ext cx="23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Transmitter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922972" y="4186955"/>
            <a:ext cx="1572829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834014" y="2245474"/>
            <a:ext cx="112404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701CE-D548-42F7-88BB-751B90E84D9C}"/>
              </a:ext>
            </a:extLst>
          </p:cNvPr>
          <p:cNvSpPr txBox="1"/>
          <p:nvPr/>
        </p:nvSpPr>
        <p:spPr>
          <a:xfrm>
            <a:off x="7908749" y="2063819"/>
            <a:ext cx="18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Segoe Condensed" panose="020B0606040200020203" pitchFamily="34" charset="0"/>
              </a:rPr>
              <a:t>NeoPixel</a:t>
            </a:r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 RGB LEDs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C7B45-71E7-42A5-82EC-2322DBCB75FA}"/>
              </a:ext>
            </a:extLst>
          </p:cNvPr>
          <p:cNvSpPr txBox="1"/>
          <p:nvPr/>
        </p:nvSpPr>
        <p:spPr>
          <a:xfrm>
            <a:off x="7908750" y="2319907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(10 total)</a:t>
            </a:r>
            <a:endParaRPr lang="en-US" sz="1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924D8-7C8C-4EFB-BFEB-7ECE820FACEB}"/>
              </a:ext>
            </a:extLst>
          </p:cNvPr>
          <p:cNvSpPr/>
          <p:nvPr/>
        </p:nvSpPr>
        <p:spPr>
          <a:xfrm>
            <a:off x="7413876" y="2242486"/>
            <a:ext cx="374681" cy="1342606"/>
          </a:xfrm>
          <a:custGeom>
            <a:avLst/>
            <a:gdLst>
              <a:gd name="connsiteX0" fmla="*/ 0 w 374681"/>
              <a:gd name="connsiteY0" fmla="*/ 1342606 h 1342606"/>
              <a:gd name="connsiteX1" fmla="*/ 227485 w 374681"/>
              <a:gd name="connsiteY1" fmla="*/ 1003609 h 1342606"/>
              <a:gd name="connsiteX2" fmla="*/ 374681 w 374681"/>
              <a:gd name="connsiteY2" fmla="*/ 0 h 134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81" h="1342606">
                <a:moveTo>
                  <a:pt x="0" y="1342606"/>
                </a:moveTo>
                <a:lnTo>
                  <a:pt x="227485" y="1003609"/>
                </a:lnTo>
                <a:lnTo>
                  <a:pt x="374681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F97526-D7B5-48CC-9642-529B68B353F5}"/>
              </a:ext>
            </a:extLst>
          </p:cNvPr>
          <p:cNvSpPr/>
          <p:nvPr/>
        </p:nvSpPr>
        <p:spPr>
          <a:xfrm>
            <a:off x="7261259" y="2246946"/>
            <a:ext cx="527297" cy="686915"/>
          </a:xfrm>
          <a:custGeom>
            <a:avLst/>
            <a:gdLst>
              <a:gd name="connsiteX0" fmla="*/ 0 w 570942"/>
              <a:gd name="connsiteY0" fmla="*/ 682455 h 682455"/>
              <a:gd name="connsiteX1" fmla="*/ 223024 w 570942"/>
              <a:gd name="connsiteY1" fmla="*/ 512956 h 682455"/>
              <a:gd name="connsiteX2" fmla="*/ 570942 w 570942"/>
              <a:gd name="connsiteY2" fmla="*/ 0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42" h="682455">
                <a:moveTo>
                  <a:pt x="0" y="682455"/>
                </a:moveTo>
                <a:lnTo>
                  <a:pt x="223024" y="512956"/>
                </a:lnTo>
                <a:lnTo>
                  <a:pt x="570942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1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BF914-8904-4C70-9A7C-1CF2749A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9471"/>
            <a:ext cx="12192000" cy="4659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1825C-53FD-4829-ABFC-0A093CC85578}"/>
              </a:ext>
            </a:extLst>
          </p:cNvPr>
          <p:cNvSpPr txBox="1"/>
          <p:nvPr/>
        </p:nvSpPr>
        <p:spPr>
          <a:xfrm>
            <a:off x="737191" y="283535"/>
            <a:ext cx="282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Makey</a:t>
            </a:r>
            <a:r>
              <a:rPr lang="en-US" dirty="0"/>
              <a:t> </a:t>
            </a:r>
            <a:r>
              <a:rPr lang="en-US" dirty="0" err="1"/>
              <a:t>Makey</a:t>
            </a:r>
            <a:r>
              <a:rPr lang="en-US" dirty="0"/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311440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175</Words>
  <Application>Microsoft Office PowerPoint</Application>
  <PresentationFormat>Widescreen</PresentationFormat>
  <Paragraphs>49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Bebas Neue</vt:lpstr>
      <vt:lpstr>Calibri</vt:lpstr>
      <vt:lpstr>Calibri Light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6</cp:revision>
  <dcterms:created xsi:type="dcterms:W3CDTF">2022-01-13T18:37:12Z</dcterms:created>
  <dcterms:modified xsi:type="dcterms:W3CDTF">2022-01-14T16:22:52Z</dcterms:modified>
</cp:coreProperties>
</file>