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8" autoAdjust="0"/>
    <p:restoredTop sz="94660"/>
  </p:normalViewPr>
  <p:slideViewPr>
    <p:cSldViewPr snapToGrid="0">
      <p:cViewPr>
        <p:scale>
          <a:sx n="120" d="100"/>
          <a:sy n="120" d="100"/>
        </p:scale>
        <p:origin x="155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CC27-39A5-48A8-ACCA-AE964A580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94CD9-53B7-4229-9D9F-4305E0F7B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D2FF-87E3-4F74-AA63-E71B4F1D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7489-A42C-43C1-B7C2-5A2D2D75D79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C4081-3ABB-44CA-A0A7-71C7643D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DB56C-96C5-496A-A4B7-3D2119AF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17E3-E5AB-4714-9764-5756089B3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5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AD09-9CBC-469E-AD1C-A738AB6D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C9246-A62E-4ED4-81F8-42BCCD033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2C7DF-7E62-4114-9C92-A0D4A9314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7489-A42C-43C1-B7C2-5A2D2D75D79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18FD8-D0EC-42D2-8911-765166CF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768BA-DCF0-4E7A-90A2-C214FA0D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17E3-E5AB-4714-9764-5756089B3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10791-FFA7-4577-822A-7011BC16A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8E962-5CA4-46F7-985B-7091D54ED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E776F-765E-408B-8E78-F5AE380C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7489-A42C-43C1-B7C2-5A2D2D75D79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E774-A9B2-4D2E-A840-CBF1B800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A27E2-7BA8-481C-8B67-127BCEC1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17E3-E5AB-4714-9764-5756089B3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3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7F1B-AD8D-4E54-956F-97563A6E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D44B4-73CD-40E8-A638-4C4B113F6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FAE19-68A9-4102-86CB-EC2F6C42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7489-A42C-43C1-B7C2-5A2D2D75D79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3BF8E-F37D-400F-98C0-BE81E8C5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37D1D-A7CB-4471-B203-AF841432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17E3-E5AB-4714-9764-5756089B3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0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9A23-C76D-4F6F-AFFB-D995AA1A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F08BC-9DE9-4904-8ED4-29B7E5B3E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559BE-AC75-46E9-9FB6-4C276660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7489-A42C-43C1-B7C2-5A2D2D75D79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EE24F-775A-48FF-B609-684593DA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19D7-CF96-4F3B-9E42-F6B0F153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17E3-E5AB-4714-9764-5756089B3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8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CB53-FA6B-4585-B2E0-8ECB9EB1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3C0E-F67E-47ED-AF0C-C3DE13DD4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6EB7A-BA32-4751-A201-F46891BE5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C8603-E6D8-40DF-88C8-D7DE75D9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7489-A42C-43C1-B7C2-5A2D2D75D79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C56B2-1B44-4963-9AFC-C5AD3CC8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1243B-92C6-42EF-8A88-E5DC770C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17E3-E5AB-4714-9764-5756089B3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0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B415-BB72-4095-AAFF-04EF314A6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16F6D-DABD-46C4-9606-D9CD64E8B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E15C5-65D9-4C32-BCC7-8F50B81C2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3FC1D-7A33-4811-AF39-1E1CF74AA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139D7-3808-41B8-AC97-3EE30DB9A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7E90A-5C8C-461A-9EFE-A97EDA8B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7489-A42C-43C1-B7C2-5A2D2D75D79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EF29F-D1D5-443D-8669-860A6A4C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86D14-FD88-42E6-9C5B-84BB2279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17E3-E5AB-4714-9764-5756089B3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7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4A6B-CF47-44F9-A2A2-62B8CDB7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89DA4-4151-42B4-8CCD-AC06AFC6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7489-A42C-43C1-B7C2-5A2D2D75D79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3763F-5FE8-4B9C-B8D2-1500EC5B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ED9DD-3D35-4C70-97EF-A4B1B48C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17E3-E5AB-4714-9764-5756089B3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7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91F07-3626-4ECA-8B16-AC5D28D5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7489-A42C-43C1-B7C2-5A2D2D75D79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20422-7725-42AE-98DE-AB152047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409A0-801E-4D49-A9A3-C8E4E61E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17E3-E5AB-4714-9764-5756089B3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2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E96B-C18A-4353-A366-7C8B8660F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B764F-D8D5-4A5E-AC9A-1DC21F0DA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BBA5B-8043-47D7-8D34-D22D21F45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23F70-4001-4589-83F6-9DF12717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7489-A42C-43C1-B7C2-5A2D2D75D79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D7751-83EB-4656-B920-470ADF87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D9774-D945-4F77-BBDB-173C647A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17E3-E5AB-4714-9764-5756089B3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6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4F5F-73AF-4F53-BDC2-7551B3DE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FBA5F-E26D-4D69-B9F9-F5F808B29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B7C68-5FD8-4764-8E20-59B8FE621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BF5A1-B8AF-493D-ACA0-C5C8FCC8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7489-A42C-43C1-B7C2-5A2D2D75D79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10300-FD45-4633-BFD1-7B16E3B3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C8424-C5AC-40B1-A3D0-891C3BD6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17E3-E5AB-4714-9764-5756089B3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87401-31D8-473D-B6F0-B2F691E2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6AA61-B4D6-4E68-B552-ACF51EE4F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91104-BE19-4D6F-BEAC-B338D484B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17489-A42C-43C1-B7C2-5A2D2D75D79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F0D15-A2B5-44EF-A2FB-19AAC698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018A8-51F7-40F2-B85C-684644D5C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B17E3-E5AB-4714-9764-5756089B3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4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2E68E30-FB9E-4081-B5C3-7B4542988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209" y="1021521"/>
            <a:ext cx="4301237" cy="48149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C512D0-A093-4C29-A979-E12C31374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628" y="1021521"/>
            <a:ext cx="3875293" cy="479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8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07A3AF-5D8D-426D-98D5-363E9A404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06" y="826053"/>
            <a:ext cx="3730193" cy="5113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A4ED78-D01C-43C4-9DDA-5D8E9D058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214" y="1353930"/>
            <a:ext cx="6414964" cy="415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3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9345B0A-8996-4DE1-A59B-B8566A0766CE}"/>
              </a:ext>
            </a:extLst>
          </p:cNvPr>
          <p:cNvSpPr/>
          <p:nvPr/>
        </p:nvSpPr>
        <p:spPr>
          <a:xfrm>
            <a:off x="-37214" y="0"/>
            <a:ext cx="14157251" cy="6974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2F17D-5318-4D4A-9692-3BCDF4AE9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06" y="789451"/>
            <a:ext cx="4967289" cy="5056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8F2390-3282-498E-B810-7D604712E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077" y="1504328"/>
            <a:ext cx="7752522" cy="384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8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1ADE53-BC05-4BEF-8661-9311DC43E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75" y="3524726"/>
            <a:ext cx="11006468" cy="3443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823DBB-8994-408F-BF9D-C5074ED60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637" y="-359003"/>
            <a:ext cx="8864008" cy="392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5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6</cp:revision>
  <dcterms:created xsi:type="dcterms:W3CDTF">2021-05-27T14:55:57Z</dcterms:created>
  <dcterms:modified xsi:type="dcterms:W3CDTF">2021-05-28T16:33:19Z</dcterms:modified>
</cp:coreProperties>
</file>