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5" r:id="rId10"/>
    <p:sldId id="268" r:id="rId11"/>
    <p:sldId id="266" r:id="rId12"/>
    <p:sldId id="270" r:id="rId13"/>
    <p:sldId id="267" r:id="rId14"/>
    <p:sldId id="269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576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  <a:p>
            <a:endParaRPr lang="en-US" dirty="0"/>
          </a:p>
          <a:p>
            <a:r>
              <a:rPr lang="en-US" dirty="0"/>
              <a:t>https://learn.adafruit.com/adafruit-circuit-playground-express/pinouts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adafruit-circuit-playground-express/pinout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800230" y="2356947"/>
            <a:ext cx="562241" cy="1284749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680960" y="2361407"/>
            <a:ext cx="681509" cy="707796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7418567" y="2359935"/>
            <a:ext cx="1113402" cy="18767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8482662" y="2178280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Alligator Pads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8482663" y="2455734"/>
            <a:ext cx="188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(14 total; There are different pad types, including for power, I/O, I2C)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859425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</p:spTree>
    <p:extLst>
      <p:ext uri="{BB962C8B-B14F-4D97-AF65-F5344CB8AC3E}">
        <p14:creationId xmlns:p14="http://schemas.microsoft.com/office/powerpoint/2010/main" val="414339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0514" y="15948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609561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99230-BA37-ADB0-5B32-C75D46D43658}"/>
              </a:ext>
            </a:extLst>
          </p:cNvPr>
          <p:cNvSpPr/>
          <p:nvPr/>
        </p:nvSpPr>
        <p:spPr>
          <a:xfrm>
            <a:off x="4538759" y="192723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511F4-BC61-6ECE-6F86-506AA1FDC60A}"/>
              </a:ext>
            </a:extLst>
          </p:cNvPr>
          <p:cNvSpPr txBox="1"/>
          <p:nvPr/>
        </p:nvSpPr>
        <p:spPr>
          <a:xfrm>
            <a:off x="3838611" y="173899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2A6844-085E-9B48-B515-B2998AD41D5E}"/>
              </a:ext>
            </a:extLst>
          </p:cNvPr>
          <p:cNvSpPr/>
          <p:nvPr/>
        </p:nvSpPr>
        <p:spPr>
          <a:xfrm flipV="1">
            <a:off x="4701751" y="5089525"/>
            <a:ext cx="544030" cy="53239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2B23F-E83F-2AD1-6269-0C55C8B06301}"/>
              </a:ext>
            </a:extLst>
          </p:cNvPr>
          <p:cNvSpPr txBox="1"/>
          <p:nvPr/>
        </p:nvSpPr>
        <p:spPr>
          <a:xfrm>
            <a:off x="3991011" y="54526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98BA4-D05F-7380-DB66-CABEC427FCC3}"/>
              </a:ext>
            </a:extLst>
          </p:cNvPr>
          <p:cNvSpPr/>
          <p:nvPr/>
        </p:nvSpPr>
        <p:spPr>
          <a:xfrm rot="10800000" flipV="1">
            <a:off x="7781297" y="348820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692D-7B17-F721-53B9-7A3E958D3ED3}"/>
              </a:ext>
            </a:extLst>
          </p:cNvPr>
          <p:cNvSpPr txBox="1"/>
          <p:nvPr/>
        </p:nvSpPr>
        <p:spPr>
          <a:xfrm>
            <a:off x="8172337" y="330301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EEBBF7-512E-AA28-52D9-0735F2A11EA5}"/>
              </a:ext>
            </a:extLst>
          </p:cNvPr>
          <p:cNvSpPr/>
          <p:nvPr/>
        </p:nvSpPr>
        <p:spPr>
          <a:xfrm rot="10800000" flipV="1">
            <a:off x="6914788" y="199845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13422-BB4B-1B86-4960-1371293968DC}"/>
              </a:ext>
            </a:extLst>
          </p:cNvPr>
          <p:cNvSpPr txBox="1"/>
          <p:nvPr/>
        </p:nvSpPr>
        <p:spPr>
          <a:xfrm>
            <a:off x="7305828" y="181326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223715-6BF4-B296-2DD1-1D8053C410D2}"/>
              </a:ext>
            </a:extLst>
          </p:cNvPr>
          <p:cNvSpPr/>
          <p:nvPr/>
        </p:nvSpPr>
        <p:spPr>
          <a:xfrm rot="10800000" flipH="1" flipV="1">
            <a:off x="3911605" y="355804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174E5-6B23-2011-01C9-6229CFBF43C6}"/>
              </a:ext>
            </a:extLst>
          </p:cNvPr>
          <p:cNvSpPr txBox="1"/>
          <p:nvPr/>
        </p:nvSpPr>
        <p:spPr>
          <a:xfrm>
            <a:off x="3402272" y="337338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68A232-3285-D913-C6CC-53E8E45C3A46}"/>
              </a:ext>
            </a:extLst>
          </p:cNvPr>
          <p:cNvSpPr/>
          <p:nvPr/>
        </p:nvSpPr>
        <p:spPr>
          <a:xfrm rot="10800000">
            <a:off x="6937392" y="5089524"/>
            <a:ext cx="455966" cy="5309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81D0-D706-D448-CA44-8028E5DEA6AD}"/>
              </a:ext>
            </a:extLst>
          </p:cNvPr>
          <p:cNvSpPr txBox="1"/>
          <p:nvPr/>
        </p:nvSpPr>
        <p:spPr>
          <a:xfrm>
            <a:off x="7342851" y="5416033"/>
            <a:ext cx="29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B466-59CA-33C5-091A-E80D13C35F14}"/>
              </a:ext>
            </a:extLst>
          </p:cNvPr>
          <p:cNvSpPr/>
          <p:nvPr/>
        </p:nvSpPr>
        <p:spPr>
          <a:xfrm rot="10800000" flipV="1">
            <a:off x="7720802" y="2852955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330DC5-9084-BA95-19A1-BC7F3E9234BD}"/>
              </a:ext>
            </a:extLst>
          </p:cNvPr>
          <p:cNvSpPr/>
          <p:nvPr/>
        </p:nvSpPr>
        <p:spPr>
          <a:xfrm rot="10800000">
            <a:off x="7416578" y="4721668"/>
            <a:ext cx="455966" cy="36785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C722F-9E52-FA35-A2B9-D0AABF74493A}"/>
              </a:ext>
            </a:extLst>
          </p:cNvPr>
          <p:cNvSpPr txBox="1"/>
          <p:nvPr/>
        </p:nvSpPr>
        <p:spPr>
          <a:xfrm>
            <a:off x="7812901" y="4894347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SCL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Receive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 / D1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Transmit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248CA-5BFB-9305-47FD-E1479F0AFFDD}"/>
              </a:ext>
            </a:extLst>
          </p:cNvPr>
          <p:cNvSpPr txBox="1"/>
          <p:nvPr/>
        </p:nvSpPr>
        <p:spPr>
          <a:xfrm>
            <a:off x="4035225" y="1137885"/>
            <a:ext cx="409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Condensed" panose="020B0606040200020203" pitchFamily="34" charset="0"/>
              </a:rPr>
              <a:t>The 14 connection pads allow you to power and connect to external components like other buttons, LEDs, etc.</a:t>
            </a:r>
          </a:p>
        </p:txBody>
      </p:sp>
    </p:spTree>
    <p:extLst>
      <p:ext uri="{BB962C8B-B14F-4D97-AF65-F5344CB8AC3E}">
        <p14:creationId xmlns:p14="http://schemas.microsoft.com/office/powerpoint/2010/main" val="9686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-29210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4819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POWER Pads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2D467CCA-3746-8433-A827-01462F1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1934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5F64BA61-7FC8-98F8-B259-430BA9F9A5D5}"/>
              </a:ext>
            </a:extLst>
          </p:cNvPr>
          <p:cNvSpPr/>
          <p:nvPr/>
        </p:nvSpPr>
        <p:spPr>
          <a:xfrm>
            <a:off x="4241472" y="14978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635891 w 3699582"/>
              <a:gd name="connsiteY1" fmla="*/ 173815 h 3721607"/>
              <a:gd name="connsiteX2" fmla="*/ 2640271 w 3699582"/>
              <a:gd name="connsiteY2" fmla="*/ 176092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350 w 3699582"/>
              <a:gd name="connsiteY12" fmla="*/ 394738 h 3721607"/>
              <a:gd name="connsiteX13" fmla="*/ 3033205 w 3699582"/>
              <a:gd name="connsiteY13" fmla="*/ 424917 h 3721607"/>
              <a:gd name="connsiteX14" fmla="*/ 3672560 w 3699582"/>
              <a:gd name="connsiteY14" fmla="*/ 1485786 h 3721607"/>
              <a:gd name="connsiteX15" fmla="*/ 3699582 w 3699582"/>
              <a:gd name="connsiteY15" fmla="*/ 1662837 h 3721607"/>
              <a:gd name="connsiteX16" fmla="*/ 3516192 w 3699582"/>
              <a:gd name="connsiteY16" fmla="*/ 1662837 h 3721607"/>
              <a:gd name="connsiteX17" fmla="*/ 3491779 w 3699582"/>
              <a:gd name="connsiteY17" fmla="*/ 1662837 h 3721607"/>
              <a:gd name="connsiteX18" fmla="*/ 3491779 w 3699582"/>
              <a:gd name="connsiteY18" fmla="*/ 1664866 h 3721607"/>
              <a:gd name="connsiteX19" fmla="*/ 3465622 w 3699582"/>
              <a:gd name="connsiteY19" fmla="*/ 1667040 h 3721607"/>
              <a:gd name="connsiteX20" fmla="*/ 3265268 w 3699582"/>
              <a:gd name="connsiteY20" fmla="*/ 1869726 h 3721607"/>
              <a:gd name="connsiteX21" fmla="*/ 3465622 w 3699582"/>
              <a:gd name="connsiteY21" fmla="*/ 2072412 h 3721607"/>
              <a:gd name="connsiteX22" fmla="*/ 3491779 w 3699582"/>
              <a:gd name="connsiteY22" fmla="*/ 2074586 h 3721607"/>
              <a:gd name="connsiteX23" fmla="*/ 3491779 w 3699582"/>
              <a:gd name="connsiteY23" fmla="*/ 2076615 h 3721607"/>
              <a:gd name="connsiteX24" fmla="*/ 3516192 w 3699582"/>
              <a:gd name="connsiteY24" fmla="*/ 2076615 h 3721607"/>
              <a:gd name="connsiteX25" fmla="*/ 3697863 w 3699582"/>
              <a:gd name="connsiteY25" fmla="*/ 2076615 h 3721607"/>
              <a:gd name="connsiteX26" fmla="*/ 3662716 w 3699582"/>
              <a:gd name="connsiteY26" fmla="*/ 2281042 h 3721607"/>
              <a:gd name="connsiteX27" fmla="*/ 3033206 w 3699582"/>
              <a:gd name="connsiteY27" fmla="*/ 3296690 h 3721607"/>
              <a:gd name="connsiteX28" fmla="*/ 2952346 w 3699582"/>
              <a:gd name="connsiteY28" fmla="*/ 3357156 h 3721607"/>
              <a:gd name="connsiteX29" fmla="*/ 2853450 w 3699582"/>
              <a:gd name="connsiteY29" fmla="*/ 3174323 h 3721607"/>
              <a:gd name="connsiteX30" fmla="*/ 2841836 w 3699582"/>
              <a:gd name="connsiteY30" fmla="*/ 3152850 h 3721607"/>
              <a:gd name="connsiteX31" fmla="*/ 2840051 w 3699582"/>
              <a:gd name="connsiteY31" fmla="*/ 3153815 h 3721607"/>
              <a:gd name="connsiteX32" fmla="*/ 2825694 w 3699582"/>
              <a:gd name="connsiteY32" fmla="*/ 3131843 h 3721607"/>
              <a:gd name="connsiteX33" fmla="*/ 2552095 w 3699582"/>
              <a:gd name="connsiteY33" fmla="*/ 3052049 h 3721607"/>
              <a:gd name="connsiteX34" fmla="*/ 2469141 w 3699582"/>
              <a:gd name="connsiteY34" fmla="*/ 3324706 h 3721607"/>
              <a:gd name="connsiteX35" fmla="*/ 2479673 w 3699582"/>
              <a:gd name="connsiteY35" fmla="*/ 3348747 h 3721607"/>
              <a:gd name="connsiteX36" fmla="*/ 2477888 w 3699582"/>
              <a:gd name="connsiteY36" fmla="*/ 3349712 h 3721607"/>
              <a:gd name="connsiteX37" fmla="*/ 2489503 w 3699582"/>
              <a:gd name="connsiteY37" fmla="*/ 3371185 h 3721607"/>
              <a:gd name="connsiteX38" fmla="*/ 2594561 w 3699582"/>
              <a:gd name="connsiteY38" fmla="*/ 3565409 h 3721607"/>
              <a:gd name="connsiteX39" fmla="*/ 2573870 w 3699582"/>
              <a:gd name="connsiteY39" fmla="*/ 3575376 h 3721607"/>
              <a:gd name="connsiteX40" fmla="*/ 1849561 w 3699582"/>
              <a:gd name="connsiteY40" fmla="*/ 3721607 h 3721607"/>
              <a:gd name="connsiteX41" fmla="*/ 1209754 w 3699582"/>
              <a:gd name="connsiteY41" fmla="*/ 3608694 h 3721607"/>
              <a:gd name="connsiteX42" fmla="*/ 1122006 w 3699582"/>
              <a:gd name="connsiteY42" fmla="*/ 3572221 h 3721607"/>
              <a:gd name="connsiteX43" fmla="*/ 1220729 w 3699582"/>
              <a:gd name="connsiteY43" fmla="*/ 3387367 h 3721607"/>
              <a:gd name="connsiteX44" fmla="*/ 1232230 w 3699582"/>
              <a:gd name="connsiteY44" fmla="*/ 3365832 h 3721607"/>
              <a:gd name="connsiteX45" fmla="*/ 1230440 w 3699582"/>
              <a:gd name="connsiteY45" fmla="*/ 3364876 h 3721607"/>
              <a:gd name="connsiteX46" fmla="*/ 1240844 w 3699582"/>
              <a:gd name="connsiteY46" fmla="*/ 3340779 h 3721607"/>
              <a:gd name="connsiteX47" fmla="*/ 1156442 w 3699582"/>
              <a:gd name="connsiteY47" fmla="*/ 3068567 h 3721607"/>
              <a:gd name="connsiteX48" fmla="*/ 883271 w 3699582"/>
              <a:gd name="connsiteY48" fmla="*/ 3149814 h 3721607"/>
              <a:gd name="connsiteX49" fmla="*/ 869031 w 3699582"/>
              <a:gd name="connsiteY49" fmla="*/ 3171863 h 3721607"/>
              <a:gd name="connsiteX50" fmla="*/ 867241 w 3699582"/>
              <a:gd name="connsiteY50" fmla="*/ 3170907 h 3721607"/>
              <a:gd name="connsiteX51" fmla="*/ 855741 w 3699582"/>
              <a:gd name="connsiteY51" fmla="*/ 3192441 h 3721607"/>
              <a:gd name="connsiteX52" fmla="*/ 761439 w 3699582"/>
              <a:gd name="connsiteY52" fmla="*/ 3369017 h 3721607"/>
              <a:gd name="connsiteX53" fmla="*/ 665917 w 3699582"/>
              <a:gd name="connsiteY53" fmla="*/ 3296690 h 3721607"/>
              <a:gd name="connsiteX54" fmla="*/ 26562 w 3699582"/>
              <a:gd name="connsiteY54" fmla="*/ 2235820 h 3721607"/>
              <a:gd name="connsiteX55" fmla="*/ 2265 w 3699582"/>
              <a:gd name="connsiteY55" fmla="*/ 2076615 h 3721607"/>
              <a:gd name="connsiteX56" fmla="*/ 220852 w 3699582"/>
              <a:gd name="connsiteY56" fmla="*/ 2076615 h 3721607"/>
              <a:gd name="connsiteX57" fmla="*/ 245265 w 3699582"/>
              <a:gd name="connsiteY57" fmla="*/ 2076615 h 3721607"/>
              <a:gd name="connsiteX58" fmla="*/ 245265 w 3699582"/>
              <a:gd name="connsiteY58" fmla="*/ 2074586 h 3721607"/>
              <a:gd name="connsiteX59" fmla="*/ 271422 w 3699582"/>
              <a:gd name="connsiteY59" fmla="*/ 2072412 h 3721607"/>
              <a:gd name="connsiteX60" fmla="*/ 471776 w 3699582"/>
              <a:gd name="connsiteY60" fmla="*/ 1869726 h 3721607"/>
              <a:gd name="connsiteX61" fmla="*/ 271422 w 3699582"/>
              <a:gd name="connsiteY61" fmla="*/ 1667040 h 3721607"/>
              <a:gd name="connsiteX62" fmla="*/ 245265 w 3699582"/>
              <a:gd name="connsiteY62" fmla="*/ 1664866 h 3721607"/>
              <a:gd name="connsiteX63" fmla="*/ 245265 w 3699582"/>
              <a:gd name="connsiteY63" fmla="*/ 1662837 h 3721607"/>
              <a:gd name="connsiteX64" fmla="*/ 220852 w 3699582"/>
              <a:gd name="connsiteY64" fmla="*/ 1662837 h 3721607"/>
              <a:gd name="connsiteX65" fmla="*/ 0 w 3699582"/>
              <a:gd name="connsiteY65" fmla="*/ 1662837 h 3721607"/>
              <a:gd name="connsiteX66" fmla="*/ 892 w 3699582"/>
              <a:gd name="connsiteY66" fmla="*/ 1647132 h 3721607"/>
              <a:gd name="connsiteX67" fmla="*/ 665917 w 3699582"/>
              <a:gd name="connsiteY67" fmla="*/ 424916 h 3721607"/>
              <a:gd name="connsiteX68" fmla="*/ 710156 w 3699582"/>
              <a:gd name="connsiteY68" fmla="*/ 391835 h 3721607"/>
              <a:gd name="connsiteX69" fmla="*/ 824736 w 3699582"/>
              <a:gd name="connsiteY69" fmla="*/ 567648 h 3721607"/>
              <a:gd name="connsiteX70" fmla="*/ 838065 w 3699582"/>
              <a:gd name="connsiteY70" fmla="*/ 588101 h 3721607"/>
              <a:gd name="connsiteX71" fmla="*/ 839765 w 3699582"/>
              <a:gd name="connsiteY71" fmla="*/ 586993 h 3721607"/>
              <a:gd name="connsiteX72" fmla="*/ 855868 w 3699582"/>
              <a:gd name="connsiteY72" fmla="*/ 607720 h 3721607"/>
              <a:gd name="connsiteX73" fmla="*/ 1135068 w 3699582"/>
              <a:gd name="connsiteY73" fmla="*/ 664908 h 3721607"/>
              <a:gd name="connsiteX74" fmla="*/ 1195483 w 3699582"/>
              <a:gd name="connsiteY74" fmla="*/ 386388 h 3721607"/>
              <a:gd name="connsiteX75" fmla="*/ 1183023 w 3699582"/>
              <a:gd name="connsiteY75" fmla="*/ 363287 h 3721607"/>
              <a:gd name="connsiteX76" fmla="*/ 1184723 w 3699582"/>
              <a:gd name="connsiteY76" fmla="*/ 362180 h 3721607"/>
              <a:gd name="connsiteX77" fmla="*/ 1171394 w 3699582"/>
              <a:gd name="connsiteY77" fmla="*/ 341727 h 3721607"/>
              <a:gd name="connsiteX78" fmla="*/ 1063404 w 3699582"/>
              <a:gd name="connsiteY78" fmla="*/ 176025 h 3721607"/>
              <a:gd name="connsiteX79" fmla="*/ 1125252 w 3699582"/>
              <a:gd name="connsiteY79" fmla="*/ 146231 h 3721607"/>
              <a:gd name="connsiteX80" fmla="*/ 1849561 w 3699582"/>
              <a:gd name="connsiteY80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130571" y="0"/>
                  <a:pt x="2397033" y="62290"/>
                  <a:pt x="2635891" y="173815"/>
                </a:cubicBezTo>
                <a:lnTo>
                  <a:pt x="2640271" y="176092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350" y="394738"/>
                </a:lnTo>
                <a:lnTo>
                  <a:pt x="3033205" y="424917"/>
                </a:lnTo>
                <a:cubicBezTo>
                  <a:pt x="3354862" y="690371"/>
                  <a:pt x="3585804" y="1061818"/>
                  <a:pt x="3672560" y="1485786"/>
                </a:cubicBez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863" y="2076615"/>
                </a:lnTo>
                <a:lnTo>
                  <a:pt x="3662716" y="2281042"/>
                </a:lnTo>
                <a:cubicBezTo>
                  <a:pt x="3569192" y="2686186"/>
                  <a:pt x="3343375" y="3040716"/>
                  <a:pt x="3033206" y="3296690"/>
                </a:cubicBez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24753" y="3721607"/>
                  <a:pt x="1409256" y="3681742"/>
                  <a:pt x="1209754" y="3608694"/>
                </a:cubicBezTo>
                <a:lnTo>
                  <a:pt x="1122006" y="3572221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9" y="3369017"/>
                </a:lnTo>
                <a:lnTo>
                  <a:pt x="665917" y="3296690"/>
                </a:lnTo>
                <a:cubicBezTo>
                  <a:pt x="344261" y="3031235"/>
                  <a:pt x="113319" y="2659789"/>
                  <a:pt x="26562" y="2235820"/>
                </a:cubicBez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cubicBezTo>
                  <a:pt x="57001" y="1156336"/>
                  <a:pt x="304054" y="723553"/>
                  <a:pt x="665917" y="424916"/>
                </a:cubicBez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2051">
            <a:extLst>
              <a:ext uri="{FF2B5EF4-FFF2-40B4-BE49-F238E27FC236}">
                <a16:creationId xmlns:a16="http://schemas.microsoft.com/office/drawing/2014/main" id="{103977DB-F383-C868-7474-0E7EE596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276" y="-292100"/>
            <a:ext cx="5209742" cy="685800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3FA6B1C-384E-A46D-3F83-08FE7F05B5E8}"/>
              </a:ext>
            </a:extLst>
          </p:cNvPr>
          <p:cNvSpPr txBox="1"/>
          <p:nvPr/>
        </p:nvSpPr>
        <p:spPr>
          <a:xfrm>
            <a:off x="96012" y="6627625"/>
            <a:ext cx="995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https://learn.adafruit.com/adafruit-circuit-playground-express/pinouts</a:t>
            </a:r>
            <a:r>
              <a:rPr lang="en-US" dirty="0"/>
              <a:t> </a:t>
            </a: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B9174617-6391-96F0-3119-68EA230B9D7B}"/>
              </a:ext>
            </a:extLst>
          </p:cNvPr>
          <p:cNvSpPr/>
          <p:nvPr/>
        </p:nvSpPr>
        <p:spPr>
          <a:xfrm>
            <a:off x="4552950" y="165848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FBBD1BAD-7635-84E8-8B2D-58AEDF023E69}"/>
              </a:ext>
            </a:extLst>
          </p:cNvPr>
          <p:cNvSpPr txBox="1"/>
          <p:nvPr/>
        </p:nvSpPr>
        <p:spPr>
          <a:xfrm>
            <a:off x="3852802" y="147024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F72497DA-F45D-711C-8B29-46FEEB26F7CA}"/>
              </a:ext>
            </a:extLst>
          </p:cNvPr>
          <p:cNvSpPr/>
          <p:nvPr/>
        </p:nvSpPr>
        <p:spPr>
          <a:xfrm flipV="1">
            <a:off x="4715942" y="4820776"/>
            <a:ext cx="54403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14196EE-6F99-421A-A59A-02662FA64272}"/>
              </a:ext>
            </a:extLst>
          </p:cNvPr>
          <p:cNvSpPr txBox="1"/>
          <p:nvPr/>
        </p:nvSpPr>
        <p:spPr>
          <a:xfrm>
            <a:off x="4005202" y="4891472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7C5BC8B8-CDBB-537A-36AF-5154DD6B7E78}"/>
              </a:ext>
            </a:extLst>
          </p:cNvPr>
          <p:cNvSpPr/>
          <p:nvPr/>
        </p:nvSpPr>
        <p:spPr>
          <a:xfrm rot="10800000" flipV="1">
            <a:off x="7795488" y="321945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9496648-0E53-1BFB-6553-E8D21A4AFB45}"/>
              </a:ext>
            </a:extLst>
          </p:cNvPr>
          <p:cNvSpPr txBox="1"/>
          <p:nvPr/>
        </p:nvSpPr>
        <p:spPr>
          <a:xfrm>
            <a:off x="8186528" y="303426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5391290E-E1E7-E746-3A56-D6C08F797E25}"/>
              </a:ext>
            </a:extLst>
          </p:cNvPr>
          <p:cNvSpPr/>
          <p:nvPr/>
        </p:nvSpPr>
        <p:spPr>
          <a:xfrm rot="10800000" flipV="1">
            <a:off x="6928979" y="172970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F83DABE-9458-B0BB-0822-544743769A81}"/>
              </a:ext>
            </a:extLst>
          </p:cNvPr>
          <p:cNvSpPr txBox="1"/>
          <p:nvPr/>
        </p:nvSpPr>
        <p:spPr>
          <a:xfrm>
            <a:off x="7320019" y="15445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32991A31-0C6D-2111-7FEC-94E1EAED3035}"/>
              </a:ext>
            </a:extLst>
          </p:cNvPr>
          <p:cNvSpPr/>
          <p:nvPr/>
        </p:nvSpPr>
        <p:spPr>
          <a:xfrm rot="10800000" flipH="1" flipV="1">
            <a:off x="3925796" y="328929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3A6F79F-4F77-677F-E667-C6217A8D8ADF}"/>
              </a:ext>
            </a:extLst>
          </p:cNvPr>
          <p:cNvSpPr txBox="1"/>
          <p:nvPr/>
        </p:nvSpPr>
        <p:spPr>
          <a:xfrm>
            <a:off x="3416463" y="310463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ADE1BCE3-FD35-6528-FD25-DDDCD10BC2E3}"/>
              </a:ext>
            </a:extLst>
          </p:cNvPr>
          <p:cNvSpPr/>
          <p:nvPr/>
        </p:nvSpPr>
        <p:spPr>
          <a:xfrm rot="10800000">
            <a:off x="6951583" y="4820776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2AA62A1-9141-4DB2-2D6D-A0D697AA5124}"/>
              </a:ext>
            </a:extLst>
          </p:cNvPr>
          <p:cNvSpPr txBox="1"/>
          <p:nvPr/>
        </p:nvSpPr>
        <p:spPr>
          <a:xfrm>
            <a:off x="7357042" y="4801726"/>
            <a:ext cx="295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  <a:p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If connected to USB, will be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5V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LiPoly battery, will be battery’s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V</a:t>
            </a:r>
            <a:r>
              <a:rPr lang="en-US" sz="1200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(3.7V)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both, will default to higher voltage source. You can draw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500mA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continuous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up to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1mA peak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, so great for NeoPixels or other higher-load components.</a:t>
            </a:r>
            <a:endParaRPr lang="en-US" sz="1600" dirty="0">
              <a:solidFill>
                <a:srgbClr val="C00000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6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5" b="16917"/>
          <a:stretch/>
        </p:blipFill>
        <p:spPr bwMode="auto">
          <a:xfrm>
            <a:off x="3430372" y="1748129"/>
            <a:ext cx="6096000" cy="39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79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7390C6-8402-277E-3B2A-81CC0045554C}"/>
              </a:ext>
            </a:extLst>
          </p:cNvPr>
          <p:cNvSpPr/>
          <p:nvPr/>
        </p:nvSpPr>
        <p:spPr>
          <a:xfrm>
            <a:off x="4617568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706658 w 3721608"/>
              <a:gd name="connsiteY27" fmla="*/ 2097803 h 3721608"/>
              <a:gd name="connsiteX28" fmla="*/ 3668606 w 3721608"/>
              <a:gd name="connsiteY28" fmla="*/ 2296681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5986 w 3721608"/>
              <a:gd name="connsiteY38" fmla="*/ 2685709 h 3721608"/>
              <a:gd name="connsiteX39" fmla="*/ 3497019 w 3721608"/>
              <a:gd name="connsiteY39" fmla="*/ 2747774 h 3721608"/>
              <a:gd name="connsiteX40" fmla="*/ 3409371 w 3721608"/>
              <a:gd name="connsiteY40" fmla="*/ 2892048 h 3721608"/>
              <a:gd name="connsiteX41" fmla="*/ 3258348 w 3721608"/>
              <a:gd name="connsiteY41" fmla="*/ 2746044 h 3721608"/>
              <a:gd name="connsiteX42" fmla="*/ 3240797 w 3721608"/>
              <a:gd name="connsiteY42" fmla="*/ 2729075 h 3721608"/>
              <a:gd name="connsiteX43" fmla="*/ 3239386 w 3721608"/>
              <a:gd name="connsiteY43" fmla="*/ 2730534 h 3721608"/>
              <a:gd name="connsiteX44" fmla="*/ 3219070 w 3721608"/>
              <a:gd name="connsiteY44" fmla="*/ 2713916 h 3721608"/>
              <a:gd name="connsiteX45" fmla="*/ 2934146 w 3721608"/>
              <a:gd name="connsiteY45" fmla="*/ 2720379 h 3721608"/>
              <a:gd name="connsiteX46" fmla="*/ 2937311 w 3721608"/>
              <a:gd name="connsiteY46" fmla="*/ 3005359 h 3721608"/>
              <a:gd name="connsiteX47" fmla="*/ 2954606 w 3721608"/>
              <a:gd name="connsiteY47" fmla="*/ 3025102 h 3721608"/>
              <a:gd name="connsiteX48" fmla="*/ 2953195 w 3721608"/>
              <a:gd name="connsiteY48" fmla="*/ 3026561 h 3721608"/>
              <a:gd name="connsiteX49" fmla="*/ 2970747 w 3721608"/>
              <a:gd name="connsiteY49" fmla="*/ 3043530 h 3721608"/>
              <a:gd name="connsiteX50" fmla="*/ 3141434 w 3721608"/>
              <a:gd name="connsiteY50" fmla="*/ 3208545 h 3721608"/>
              <a:gd name="connsiteX51" fmla="*/ 3044449 w 3721608"/>
              <a:gd name="connsiteY51" fmla="*/ 3296691 h 3721608"/>
              <a:gd name="connsiteX52" fmla="*/ 1860804 w 3721608"/>
              <a:gd name="connsiteY52" fmla="*/ 3721608 h 3721608"/>
              <a:gd name="connsiteX53" fmla="*/ 694478 w 3721608"/>
              <a:gd name="connsiteY53" fmla="*/ 3310810 h 3721608"/>
              <a:gd name="connsiteX54" fmla="*/ 623876 w 3721608"/>
              <a:gd name="connsiteY54" fmla="*/ 3245871 h 3721608"/>
              <a:gd name="connsiteX55" fmla="*/ 634440 w 3721608"/>
              <a:gd name="connsiteY55" fmla="*/ 3238490 h 3721608"/>
              <a:gd name="connsiteX56" fmla="*/ 654452 w 3721608"/>
              <a:gd name="connsiteY56" fmla="*/ 3224507 h 3721608"/>
              <a:gd name="connsiteX57" fmla="*/ 653290 w 3721608"/>
              <a:gd name="connsiteY57" fmla="*/ 3222845 h 3721608"/>
              <a:gd name="connsiteX58" fmla="*/ 663375 w 3721608"/>
              <a:gd name="connsiteY58" fmla="*/ 3214474 h 3721608"/>
              <a:gd name="connsiteX59" fmla="*/ 701524 w 3721608"/>
              <a:gd name="connsiteY59" fmla="*/ 3219549 h 3721608"/>
              <a:gd name="connsiteX60" fmla="*/ 832378 w 3721608"/>
              <a:gd name="connsiteY60" fmla="*/ 3179629 h 3721608"/>
              <a:gd name="connsiteX61" fmla="*/ 850515 w 3721608"/>
              <a:gd name="connsiteY61" fmla="*/ 2821920 h 3721608"/>
              <a:gd name="connsiteX62" fmla="*/ 501609 w 3721608"/>
              <a:gd name="connsiteY62" fmla="*/ 2740993 h 3721608"/>
              <a:gd name="connsiteX63" fmla="*/ 427245 w 3721608"/>
              <a:gd name="connsiteY63" fmla="*/ 2855825 h 3721608"/>
              <a:gd name="connsiteX64" fmla="*/ 423031 w 3721608"/>
              <a:gd name="connsiteY64" fmla="*/ 2884420 h 3721608"/>
              <a:gd name="connsiteX65" fmla="*/ 418630 w 3721608"/>
              <a:gd name="connsiteY65" fmla="*/ 2886980 h 3721608"/>
              <a:gd name="connsiteX66" fmla="*/ 417468 w 3721608"/>
              <a:gd name="connsiteY66" fmla="*/ 2885317 h 3721608"/>
              <a:gd name="connsiteX67" fmla="*/ 397455 w 3721608"/>
              <a:gd name="connsiteY67" fmla="*/ 2899299 h 3721608"/>
              <a:gd name="connsiteX68" fmla="*/ 344031 w 3721608"/>
              <a:gd name="connsiteY68" fmla="*/ 2936625 h 3721608"/>
              <a:gd name="connsiteX69" fmla="*/ 224589 w 3721608"/>
              <a:gd name="connsiteY69" fmla="*/ 2747774 h 3721608"/>
              <a:gd name="connsiteX70" fmla="*/ 208466 w 3721608"/>
              <a:gd name="connsiteY70" fmla="*/ 2714304 h 3721608"/>
              <a:gd name="connsiteX71" fmla="*/ 236707 w 3721608"/>
              <a:gd name="connsiteY71" fmla="*/ 2703546 h 3721608"/>
              <a:gd name="connsiteX72" fmla="*/ 259520 w 3721608"/>
              <a:gd name="connsiteY72" fmla="*/ 2694854 h 3721608"/>
              <a:gd name="connsiteX73" fmla="*/ 258798 w 3721608"/>
              <a:gd name="connsiteY73" fmla="*/ 2692959 h 3721608"/>
              <a:gd name="connsiteX74" fmla="*/ 270617 w 3721608"/>
              <a:gd name="connsiteY74" fmla="*/ 2687294 h 3721608"/>
              <a:gd name="connsiteX75" fmla="*/ 306383 w 3721608"/>
              <a:gd name="connsiteY75" fmla="*/ 2701501 h 3721608"/>
              <a:gd name="connsiteX76" fmla="*/ 443018 w 3721608"/>
              <a:gd name="connsiteY76" fmla="*/ 2694629 h 3721608"/>
              <a:gd name="connsiteX77" fmla="*/ 547670 w 3721608"/>
              <a:gd name="connsiteY77" fmla="*/ 2352090 h 3721608"/>
              <a:gd name="connsiteX78" fmla="*/ 228951 w 3721608"/>
              <a:gd name="connsiteY78" fmla="*/ 2188679 h 3721608"/>
              <a:gd name="connsiteX79" fmla="*/ 128876 w 3721608"/>
              <a:gd name="connsiteY79" fmla="*/ 2281959 h 3721608"/>
              <a:gd name="connsiteX80" fmla="*/ 117829 w 3721608"/>
              <a:gd name="connsiteY80" fmla="*/ 2308669 h 3721608"/>
              <a:gd name="connsiteX81" fmla="*/ 112937 w 3721608"/>
              <a:gd name="connsiteY81" fmla="*/ 2310081 h 3721608"/>
              <a:gd name="connsiteX82" fmla="*/ 112215 w 3721608"/>
              <a:gd name="connsiteY82" fmla="*/ 2308185 h 3721608"/>
              <a:gd name="connsiteX83" fmla="*/ 89401 w 3721608"/>
              <a:gd name="connsiteY83" fmla="*/ 2316876 h 3721608"/>
              <a:gd name="connsiteX84" fmla="*/ 61390 w 3721608"/>
              <a:gd name="connsiteY84" fmla="*/ 2327547 h 3721608"/>
              <a:gd name="connsiteX85" fmla="*/ 37805 w 3721608"/>
              <a:gd name="connsiteY85" fmla="*/ 2235821 h 3721608"/>
              <a:gd name="connsiteX86" fmla="*/ 0 w 3721608"/>
              <a:gd name="connsiteY86" fmla="*/ 1860804 h 3721608"/>
              <a:gd name="connsiteX87" fmla="*/ 14951 w 3721608"/>
              <a:gd name="connsiteY87" fmla="*/ 1623806 h 3721608"/>
              <a:gd name="connsiteX88" fmla="*/ 47671 w 3721608"/>
              <a:gd name="connsiteY88" fmla="*/ 1452795 h 3721608"/>
              <a:gd name="connsiteX89" fmla="*/ 92757 w 3721608"/>
              <a:gd name="connsiteY89" fmla="*/ 1468349 h 3721608"/>
              <a:gd name="connsiteX90" fmla="*/ 115836 w 3721608"/>
              <a:gd name="connsiteY90" fmla="*/ 1476310 h 3721608"/>
              <a:gd name="connsiteX91" fmla="*/ 116497 w 3721608"/>
              <a:gd name="connsiteY91" fmla="*/ 1474392 h 3721608"/>
              <a:gd name="connsiteX92" fmla="*/ 129198 w 3721608"/>
              <a:gd name="connsiteY92" fmla="*/ 1477625 h 3721608"/>
              <a:gd name="connsiteX93" fmla="*/ 147531 w 3721608"/>
              <a:gd name="connsiteY93" fmla="*/ 1511463 h 3721608"/>
              <a:gd name="connsiteX94" fmla="*/ 256778 w 3721608"/>
              <a:gd name="connsiteY94" fmla="*/ 1593813 h 3721608"/>
              <a:gd name="connsiteX95" fmla="*/ 556744 w 3721608"/>
              <a:gd name="connsiteY95" fmla="*/ 1398096 h 3721608"/>
              <a:gd name="connsiteX96" fmla="*/ 416986 w 3721608"/>
              <a:gd name="connsiteY96" fmla="*/ 1068320 h 3721608"/>
              <a:gd name="connsiteX97" fmla="*/ 280378 w 3721608"/>
              <a:gd name="connsiteY97" fmla="*/ 1075715 h 3721608"/>
              <a:gd name="connsiteX98" fmla="*/ 254774 w 3721608"/>
              <a:gd name="connsiteY98" fmla="*/ 1089126 h 3721608"/>
              <a:gd name="connsiteX99" fmla="*/ 250114 w 3721608"/>
              <a:gd name="connsiteY99" fmla="*/ 1087071 h 3721608"/>
              <a:gd name="connsiteX100" fmla="*/ 250776 w 3721608"/>
              <a:gd name="connsiteY100" fmla="*/ 1085154 h 3721608"/>
              <a:gd name="connsiteX101" fmla="*/ 227698 w 3721608"/>
              <a:gd name="connsiteY101" fmla="*/ 1077192 h 3721608"/>
              <a:gd name="connsiteX102" fmla="*/ 183472 w 3721608"/>
              <a:gd name="connsiteY102" fmla="*/ 1061935 h 3721608"/>
              <a:gd name="connsiteX103" fmla="*/ 224589 w 3721608"/>
              <a:gd name="connsiteY103" fmla="*/ 973834 h 3721608"/>
              <a:gd name="connsiteX104" fmla="*/ 282157 w 3721608"/>
              <a:gd name="connsiteY104" fmla="*/ 879076 h 3721608"/>
              <a:gd name="connsiteX105" fmla="*/ 343265 w 3721608"/>
              <a:gd name="connsiteY105" fmla="*/ 915632 h 3721608"/>
              <a:gd name="connsiteX106" fmla="*/ 364215 w 3721608"/>
              <a:gd name="connsiteY106" fmla="*/ 928164 h 3721608"/>
              <a:gd name="connsiteX107" fmla="*/ 365256 w 3721608"/>
              <a:gd name="connsiteY107" fmla="*/ 926423 h 3721608"/>
              <a:gd name="connsiteX108" fmla="*/ 377022 w 3721608"/>
              <a:gd name="connsiteY108" fmla="*/ 932196 h 3721608"/>
              <a:gd name="connsiteX109" fmla="*/ 388013 w 3721608"/>
              <a:gd name="connsiteY109" fmla="*/ 969079 h 3721608"/>
              <a:gd name="connsiteX110" fmla="*/ 478011 w 3721608"/>
              <a:gd name="connsiteY110" fmla="*/ 1072116 h 3721608"/>
              <a:gd name="connsiteX111" fmla="*/ 811787 w 3721608"/>
              <a:gd name="connsiteY111" fmla="*/ 942201 h 3721608"/>
              <a:gd name="connsiteX112" fmla="*/ 742760 w 3721608"/>
              <a:gd name="connsiteY112" fmla="*/ 590746 h 3721608"/>
              <a:gd name="connsiteX113" fmla="*/ 607547 w 3721608"/>
              <a:gd name="connsiteY113" fmla="*/ 569919 h 3721608"/>
              <a:gd name="connsiteX114" fmla="*/ 579734 w 3721608"/>
              <a:gd name="connsiteY114" fmla="*/ 577783 h 3721608"/>
              <a:gd name="connsiteX115" fmla="*/ 575596 w 3721608"/>
              <a:gd name="connsiteY115" fmla="*/ 574816 h 3721608"/>
              <a:gd name="connsiteX116" fmla="*/ 576637 w 3721608"/>
              <a:gd name="connsiteY116" fmla="*/ 573075 h 3721608"/>
              <a:gd name="connsiteX117" fmla="*/ 555687 w 3721608"/>
              <a:gd name="connsiteY117" fmla="*/ 560542 h 3721608"/>
              <a:gd name="connsiteX118" fmla="*/ 539635 w 3721608"/>
              <a:gd name="connsiteY118" fmla="*/ 550939 h 3721608"/>
              <a:gd name="connsiteX119" fmla="*/ 545017 w 3721608"/>
              <a:gd name="connsiteY119" fmla="*/ 545017 h 3721608"/>
              <a:gd name="connsiteX120" fmla="*/ 1860804 w 3721608"/>
              <a:gd name="connsiteY120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41093"/>
                  <a:pt x="3716523" y="2020194"/>
                  <a:pt x="3706658" y="2097803"/>
                </a:cubicBezTo>
                <a:lnTo>
                  <a:pt x="3668606" y="2296681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5986" y="2685709"/>
                </a:lnTo>
                <a:lnTo>
                  <a:pt x="3497019" y="2747774"/>
                </a:lnTo>
                <a:lnTo>
                  <a:pt x="3409371" y="2892048"/>
                </a:lnTo>
                <a:lnTo>
                  <a:pt x="3258348" y="2746044"/>
                </a:lnTo>
                <a:lnTo>
                  <a:pt x="3240797" y="2729075"/>
                </a:lnTo>
                <a:lnTo>
                  <a:pt x="3239386" y="2730534"/>
                </a:lnTo>
                <a:lnTo>
                  <a:pt x="3219070" y="2713916"/>
                </a:lnTo>
                <a:cubicBezTo>
                  <a:pt x="3123454" y="2648311"/>
                  <a:pt x="3003637" y="2648499"/>
                  <a:pt x="2934146" y="2720379"/>
                </a:cubicBezTo>
                <a:cubicBezTo>
                  <a:pt x="2864654" y="2792259"/>
                  <a:pt x="2868514" y="2912014"/>
                  <a:pt x="2937311" y="3005359"/>
                </a:cubicBezTo>
                <a:lnTo>
                  <a:pt x="2954606" y="3025102"/>
                </a:lnTo>
                <a:lnTo>
                  <a:pt x="2953195" y="3026561"/>
                </a:lnTo>
                <a:lnTo>
                  <a:pt x="2970747" y="3043530"/>
                </a:lnTo>
                <a:lnTo>
                  <a:pt x="3141434" y="3208545"/>
                </a:lnTo>
                <a:lnTo>
                  <a:pt x="3044449" y="3296691"/>
                </a:lnTo>
                <a:cubicBezTo>
                  <a:pt x="2722792" y="3562146"/>
                  <a:pt x="2310420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905378" y="448092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Input/Output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7153453"/>
            <a:ext cx="5409051" cy="50680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4BB7B-72AF-93C0-9D65-34E62DA0099B}"/>
              </a:ext>
            </a:extLst>
          </p:cNvPr>
          <p:cNvSpPr/>
          <p:nvPr/>
        </p:nvSpPr>
        <p:spPr>
          <a:xfrm rot="10800000" flipV="1">
            <a:off x="8111772" y="2859592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82B7-2DDD-B662-EAB9-7A39ABA543DA}"/>
              </a:ext>
            </a:extLst>
          </p:cNvPr>
          <p:cNvSpPr txBox="1"/>
          <p:nvPr/>
        </p:nvSpPr>
        <p:spPr>
          <a:xfrm>
            <a:off x="3632278" y="1026218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All I/O pads can be used as digital I/O and analog input (12-bit ADC). All but A0 can be used for capacitive touch. Each pad is 3.3V and can provide up to ~20mA of current.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89AB22-1091-AF13-7532-7A783D908279}"/>
              </a:ext>
            </a:extLst>
          </p:cNvPr>
          <p:cNvSpPr/>
          <p:nvPr/>
        </p:nvSpPr>
        <p:spPr>
          <a:xfrm rot="10800000">
            <a:off x="7807548" y="4728305"/>
            <a:ext cx="455966" cy="474791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CF399-29A5-EE30-06AB-1ACB0A8DC729}"/>
              </a:ext>
            </a:extLst>
          </p:cNvPr>
          <p:cNvSpPr txBox="1"/>
          <p:nvPr/>
        </p:nvSpPr>
        <p:spPr>
          <a:xfrm>
            <a:off x="8602734" y="4173881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Has PWM output. 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3216F0-ADA1-3DB9-6BD5-D78080CFD951}"/>
              </a:ext>
            </a:extLst>
          </p:cNvPr>
          <p:cNvSpPr/>
          <p:nvPr/>
        </p:nvSpPr>
        <p:spPr>
          <a:xfrm rot="10800000">
            <a:off x="8112113" y="4245438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61F52-3A25-3040-D198-862369656594}"/>
              </a:ext>
            </a:extLst>
          </p:cNvPr>
          <p:cNvSpPr txBox="1"/>
          <p:nvPr/>
        </p:nvSpPr>
        <p:spPr>
          <a:xfrm>
            <a:off x="8261361" y="4975853"/>
            <a:ext cx="295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 and analog I/O. A special pin that can do true analog output so great for playing audio clips. Cannot be used for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67A05-2964-5D32-D8DE-80ED3C1A5196}"/>
              </a:ext>
            </a:extLst>
          </p:cNvPr>
          <p:cNvSpPr txBox="1"/>
          <p:nvPr/>
        </p:nvSpPr>
        <p:spPr>
          <a:xfrm>
            <a:off x="8602734" y="268534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21230A-AD85-6D41-F0A6-B634C8E16832}"/>
              </a:ext>
            </a:extLst>
          </p:cNvPr>
          <p:cNvSpPr/>
          <p:nvPr/>
        </p:nvSpPr>
        <p:spPr>
          <a:xfrm rot="10800000" flipV="1">
            <a:off x="7820818" y="2109365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56740-2063-0345-19D6-57AD5CD8D498}"/>
              </a:ext>
            </a:extLst>
          </p:cNvPr>
          <p:cNvSpPr txBox="1"/>
          <p:nvPr/>
        </p:nvSpPr>
        <p:spPr>
          <a:xfrm>
            <a:off x="8224321" y="191168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94429B-67A2-D6A9-F865-7DCF93F968E8}"/>
              </a:ext>
            </a:extLst>
          </p:cNvPr>
          <p:cNvGrpSpPr/>
          <p:nvPr/>
        </p:nvGrpSpPr>
        <p:grpSpPr>
          <a:xfrm flipH="1">
            <a:off x="4363545" y="2148433"/>
            <a:ext cx="861408" cy="2931762"/>
            <a:chOff x="7967899" y="2269716"/>
            <a:chExt cx="861408" cy="29317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7FA401-6321-6149-3B98-CCCFEAAF31B4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0BB746-3C8F-9471-A14C-B45624CDF017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602A69-A9A7-EBDB-95FB-C325CAB7FD34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E60956F-384C-1BD1-24DA-FB78A438E184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E3FCFA-B1F6-A69C-D926-40F7F7E76B98}"/>
              </a:ext>
            </a:extLst>
          </p:cNvPr>
          <p:cNvSpPr txBox="1"/>
          <p:nvPr/>
        </p:nvSpPr>
        <p:spPr>
          <a:xfrm>
            <a:off x="1425685" y="1943325"/>
            <a:ext cx="3315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SCL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5C39D-57E7-C33E-E329-138D90A382C7}"/>
              </a:ext>
            </a:extLst>
          </p:cNvPr>
          <p:cNvSpPr txBox="1"/>
          <p:nvPr/>
        </p:nvSpPr>
        <p:spPr>
          <a:xfrm>
            <a:off x="1425685" y="2714217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SDA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65A360-9C5A-9BBF-7A74-A232278C7CFB}"/>
              </a:ext>
            </a:extLst>
          </p:cNvPr>
          <p:cNvSpPr txBox="1"/>
          <p:nvPr/>
        </p:nvSpPr>
        <p:spPr>
          <a:xfrm>
            <a:off x="1079989" y="4181145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Receive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C3A604-0B1E-282D-7AD8-C4F0D419C0D6}"/>
              </a:ext>
            </a:extLst>
          </p:cNvPr>
          <p:cNvSpPr txBox="1"/>
          <p:nvPr/>
        </p:nvSpPr>
        <p:spPr>
          <a:xfrm>
            <a:off x="1467386" y="4898284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 / D1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Transmit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2A125A6-4562-4945-58AF-0135A0B9702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683803 w 3721608"/>
              <a:gd name="connsiteY27" fmla="*/ 2235821 h 3721608"/>
              <a:gd name="connsiteX28" fmla="*/ 3668199 w 3721608"/>
              <a:gd name="connsiteY28" fmla="*/ 2296507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6758 w 3721608"/>
              <a:gd name="connsiteY38" fmla="*/ 2686039 h 3721608"/>
              <a:gd name="connsiteX39" fmla="*/ 3497019 w 3721608"/>
              <a:gd name="connsiteY39" fmla="*/ 2747774 h 3721608"/>
              <a:gd name="connsiteX40" fmla="*/ 1860804 w 3721608"/>
              <a:gd name="connsiteY40" fmla="*/ 3721608 h 3721608"/>
              <a:gd name="connsiteX41" fmla="*/ 694478 w 3721608"/>
              <a:gd name="connsiteY41" fmla="*/ 3310810 h 3721608"/>
              <a:gd name="connsiteX42" fmla="*/ 623876 w 3721608"/>
              <a:gd name="connsiteY42" fmla="*/ 3245871 h 3721608"/>
              <a:gd name="connsiteX43" fmla="*/ 634440 w 3721608"/>
              <a:gd name="connsiteY43" fmla="*/ 3238490 h 3721608"/>
              <a:gd name="connsiteX44" fmla="*/ 654452 w 3721608"/>
              <a:gd name="connsiteY44" fmla="*/ 3224507 h 3721608"/>
              <a:gd name="connsiteX45" fmla="*/ 653290 w 3721608"/>
              <a:gd name="connsiteY45" fmla="*/ 3222845 h 3721608"/>
              <a:gd name="connsiteX46" fmla="*/ 663375 w 3721608"/>
              <a:gd name="connsiteY46" fmla="*/ 3214474 h 3721608"/>
              <a:gd name="connsiteX47" fmla="*/ 701524 w 3721608"/>
              <a:gd name="connsiteY47" fmla="*/ 3219549 h 3721608"/>
              <a:gd name="connsiteX48" fmla="*/ 832378 w 3721608"/>
              <a:gd name="connsiteY48" fmla="*/ 3179629 h 3721608"/>
              <a:gd name="connsiteX49" fmla="*/ 850515 w 3721608"/>
              <a:gd name="connsiteY49" fmla="*/ 2821920 h 3721608"/>
              <a:gd name="connsiteX50" fmla="*/ 501609 w 3721608"/>
              <a:gd name="connsiteY50" fmla="*/ 2740993 h 3721608"/>
              <a:gd name="connsiteX51" fmla="*/ 427245 w 3721608"/>
              <a:gd name="connsiteY51" fmla="*/ 2855825 h 3721608"/>
              <a:gd name="connsiteX52" fmla="*/ 423031 w 3721608"/>
              <a:gd name="connsiteY52" fmla="*/ 2884420 h 3721608"/>
              <a:gd name="connsiteX53" fmla="*/ 418630 w 3721608"/>
              <a:gd name="connsiteY53" fmla="*/ 2886980 h 3721608"/>
              <a:gd name="connsiteX54" fmla="*/ 417468 w 3721608"/>
              <a:gd name="connsiteY54" fmla="*/ 2885317 h 3721608"/>
              <a:gd name="connsiteX55" fmla="*/ 397455 w 3721608"/>
              <a:gd name="connsiteY55" fmla="*/ 2899299 h 3721608"/>
              <a:gd name="connsiteX56" fmla="*/ 344031 w 3721608"/>
              <a:gd name="connsiteY56" fmla="*/ 2936625 h 3721608"/>
              <a:gd name="connsiteX57" fmla="*/ 224589 w 3721608"/>
              <a:gd name="connsiteY57" fmla="*/ 2747774 h 3721608"/>
              <a:gd name="connsiteX58" fmla="*/ 208466 w 3721608"/>
              <a:gd name="connsiteY58" fmla="*/ 2714304 h 3721608"/>
              <a:gd name="connsiteX59" fmla="*/ 236707 w 3721608"/>
              <a:gd name="connsiteY59" fmla="*/ 2703546 h 3721608"/>
              <a:gd name="connsiteX60" fmla="*/ 259520 w 3721608"/>
              <a:gd name="connsiteY60" fmla="*/ 2694854 h 3721608"/>
              <a:gd name="connsiteX61" fmla="*/ 258798 w 3721608"/>
              <a:gd name="connsiteY61" fmla="*/ 2692959 h 3721608"/>
              <a:gd name="connsiteX62" fmla="*/ 270617 w 3721608"/>
              <a:gd name="connsiteY62" fmla="*/ 2687294 h 3721608"/>
              <a:gd name="connsiteX63" fmla="*/ 306383 w 3721608"/>
              <a:gd name="connsiteY63" fmla="*/ 2701501 h 3721608"/>
              <a:gd name="connsiteX64" fmla="*/ 443018 w 3721608"/>
              <a:gd name="connsiteY64" fmla="*/ 2694629 h 3721608"/>
              <a:gd name="connsiteX65" fmla="*/ 547670 w 3721608"/>
              <a:gd name="connsiteY65" fmla="*/ 2352090 h 3721608"/>
              <a:gd name="connsiteX66" fmla="*/ 228951 w 3721608"/>
              <a:gd name="connsiteY66" fmla="*/ 2188679 h 3721608"/>
              <a:gd name="connsiteX67" fmla="*/ 128876 w 3721608"/>
              <a:gd name="connsiteY67" fmla="*/ 2281959 h 3721608"/>
              <a:gd name="connsiteX68" fmla="*/ 117829 w 3721608"/>
              <a:gd name="connsiteY68" fmla="*/ 2308669 h 3721608"/>
              <a:gd name="connsiteX69" fmla="*/ 112937 w 3721608"/>
              <a:gd name="connsiteY69" fmla="*/ 2310081 h 3721608"/>
              <a:gd name="connsiteX70" fmla="*/ 112215 w 3721608"/>
              <a:gd name="connsiteY70" fmla="*/ 2308185 h 3721608"/>
              <a:gd name="connsiteX71" fmla="*/ 89401 w 3721608"/>
              <a:gd name="connsiteY71" fmla="*/ 2316876 h 3721608"/>
              <a:gd name="connsiteX72" fmla="*/ 61390 w 3721608"/>
              <a:gd name="connsiteY72" fmla="*/ 2327547 h 3721608"/>
              <a:gd name="connsiteX73" fmla="*/ 37805 w 3721608"/>
              <a:gd name="connsiteY73" fmla="*/ 2235821 h 3721608"/>
              <a:gd name="connsiteX74" fmla="*/ 0 w 3721608"/>
              <a:gd name="connsiteY74" fmla="*/ 1860804 h 3721608"/>
              <a:gd name="connsiteX75" fmla="*/ 14951 w 3721608"/>
              <a:gd name="connsiteY75" fmla="*/ 1623806 h 3721608"/>
              <a:gd name="connsiteX76" fmla="*/ 47671 w 3721608"/>
              <a:gd name="connsiteY76" fmla="*/ 1452795 h 3721608"/>
              <a:gd name="connsiteX77" fmla="*/ 92757 w 3721608"/>
              <a:gd name="connsiteY77" fmla="*/ 1468349 h 3721608"/>
              <a:gd name="connsiteX78" fmla="*/ 115836 w 3721608"/>
              <a:gd name="connsiteY78" fmla="*/ 1476310 h 3721608"/>
              <a:gd name="connsiteX79" fmla="*/ 116497 w 3721608"/>
              <a:gd name="connsiteY79" fmla="*/ 1474392 h 3721608"/>
              <a:gd name="connsiteX80" fmla="*/ 129198 w 3721608"/>
              <a:gd name="connsiteY80" fmla="*/ 1477625 h 3721608"/>
              <a:gd name="connsiteX81" fmla="*/ 147531 w 3721608"/>
              <a:gd name="connsiteY81" fmla="*/ 1511463 h 3721608"/>
              <a:gd name="connsiteX82" fmla="*/ 256778 w 3721608"/>
              <a:gd name="connsiteY82" fmla="*/ 1593813 h 3721608"/>
              <a:gd name="connsiteX83" fmla="*/ 556744 w 3721608"/>
              <a:gd name="connsiteY83" fmla="*/ 1398096 h 3721608"/>
              <a:gd name="connsiteX84" fmla="*/ 416986 w 3721608"/>
              <a:gd name="connsiteY84" fmla="*/ 1068320 h 3721608"/>
              <a:gd name="connsiteX85" fmla="*/ 280378 w 3721608"/>
              <a:gd name="connsiteY85" fmla="*/ 1075715 h 3721608"/>
              <a:gd name="connsiteX86" fmla="*/ 254774 w 3721608"/>
              <a:gd name="connsiteY86" fmla="*/ 1089126 h 3721608"/>
              <a:gd name="connsiteX87" fmla="*/ 250114 w 3721608"/>
              <a:gd name="connsiteY87" fmla="*/ 1087071 h 3721608"/>
              <a:gd name="connsiteX88" fmla="*/ 250776 w 3721608"/>
              <a:gd name="connsiteY88" fmla="*/ 1085154 h 3721608"/>
              <a:gd name="connsiteX89" fmla="*/ 227698 w 3721608"/>
              <a:gd name="connsiteY89" fmla="*/ 1077192 h 3721608"/>
              <a:gd name="connsiteX90" fmla="*/ 183472 w 3721608"/>
              <a:gd name="connsiteY90" fmla="*/ 1061935 h 3721608"/>
              <a:gd name="connsiteX91" fmla="*/ 224589 w 3721608"/>
              <a:gd name="connsiteY91" fmla="*/ 973834 h 3721608"/>
              <a:gd name="connsiteX92" fmla="*/ 282157 w 3721608"/>
              <a:gd name="connsiteY92" fmla="*/ 879076 h 3721608"/>
              <a:gd name="connsiteX93" fmla="*/ 343265 w 3721608"/>
              <a:gd name="connsiteY93" fmla="*/ 915632 h 3721608"/>
              <a:gd name="connsiteX94" fmla="*/ 364215 w 3721608"/>
              <a:gd name="connsiteY94" fmla="*/ 928164 h 3721608"/>
              <a:gd name="connsiteX95" fmla="*/ 365256 w 3721608"/>
              <a:gd name="connsiteY95" fmla="*/ 926423 h 3721608"/>
              <a:gd name="connsiteX96" fmla="*/ 377022 w 3721608"/>
              <a:gd name="connsiteY96" fmla="*/ 932196 h 3721608"/>
              <a:gd name="connsiteX97" fmla="*/ 388013 w 3721608"/>
              <a:gd name="connsiteY97" fmla="*/ 969079 h 3721608"/>
              <a:gd name="connsiteX98" fmla="*/ 478011 w 3721608"/>
              <a:gd name="connsiteY98" fmla="*/ 1072116 h 3721608"/>
              <a:gd name="connsiteX99" fmla="*/ 811787 w 3721608"/>
              <a:gd name="connsiteY99" fmla="*/ 942201 h 3721608"/>
              <a:gd name="connsiteX100" fmla="*/ 742760 w 3721608"/>
              <a:gd name="connsiteY100" fmla="*/ 590746 h 3721608"/>
              <a:gd name="connsiteX101" fmla="*/ 607547 w 3721608"/>
              <a:gd name="connsiteY101" fmla="*/ 569919 h 3721608"/>
              <a:gd name="connsiteX102" fmla="*/ 579734 w 3721608"/>
              <a:gd name="connsiteY102" fmla="*/ 577783 h 3721608"/>
              <a:gd name="connsiteX103" fmla="*/ 575596 w 3721608"/>
              <a:gd name="connsiteY103" fmla="*/ 574816 h 3721608"/>
              <a:gd name="connsiteX104" fmla="*/ 576637 w 3721608"/>
              <a:gd name="connsiteY104" fmla="*/ 573075 h 3721608"/>
              <a:gd name="connsiteX105" fmla="*/ 555687 w 3721608"/>
              <a:gd name="connsiteY105" fmla="*/ 560542 h 3721608"/>
              <a:gd name="connsiteX106" fmla="*/ 539635 w 3721608"/>
              <a:gd name="connsiteY106" fmla="*/ 550939 h 3721608"/>
              <a:gd name="connsiteX107" fmla="*/ 545017 w 3721608"/>
              <a:gd name="connsiteY107" fmla="*/ 545017 h 3721608"/>
              <a:gd name="connsiteX108" fmla="*/ 1860804 w 3721608"/>
              <a:gd name="connsiteY108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89266"/>
                  <a:pt x="3708591" y="2114687"/>
                  <a:pt x="3683803" y="2235821"/>
                </a:cubicBezTo>
                <a:lnTo>
                  <a:pt x="3668199" y="2296507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6758" y="2686039"/>
                </a:lnTo>
                <a:lnTo>
                  <a:pt x="3497019" y="2747774"/>
                </a:lnTo>
                <a:cubicBezTo>
                  <a:pt x="3181912" y="3327834"/>
                  <a:pt x="2567344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35154" y="774097"/>
            <a:ext cx="5521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Capacitive Touch Sensor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2050" y="1757749"/>
            <a:ext cx="5409051" cy="506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31AAE-40A5-11E6-1EDA-24C3D444D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171" y="0"/>
            <a:ext cx="467943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D7299-15DC-D7B6-3EEF-1CEFA2CDC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49" y="2364005"/>
            <a:ext cx="5409051" cy="506807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CEE6D-F364-407C-269F-F27FB9B6A809}"/>
              </a:ext>
            </a:extLst>
          </p:cNvPr>
          <p:cNvSpPr/>
          <p:nvPr/>
        </p:nvSpPr>
        <p:spPr>
          <a:xfrm rot="10800000" flipV="1">
            <a:off x="7711722" y="2837828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45854-3E5F-5279-3CBC-9FB7514274EA}"/>
              </a:ext>
            </a:extLst>
          </p:cNvPr>
          <p:cNvSpPr txBox="1"/>
          <p:nvPr/>
        </p:nvSpPr>
        <p:spPr>
          <a:xfrm>
            <a:off x="8202684" y="4152117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6514ED-2679-20A4-E8B9-EB0C712A17D5}"/>
              </a:ext>
            </a:extLst>
          </p:cNvPr>
          <p:cNvSpPr/>
          <p:nvPr/>
        </p:nvSpPr>
        <p:spPr>
          <a:xfrm rot="10800000">
            <a:off x="7712063" y="4223674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91E72-E096-4F8D-7729-9E771F0183A9}"/>
              </a:ext>
            </a:extLst>
          </p:cNvPr>
          <p:cNvSpPr txBox="1"/>
          <p:nvPr/>
        </p:nvSpPr>
        <p:spPr>
          <a:xfrm>
            <a:off x="8202684" y="2663582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B30A14-EEA8-77BA-7308-A6C9F5F30CD1}"/>
              </a:ext>
            </a:extLst>
          </p:cNvPr>
          <p:cNvSpPr/>
          <p:nvPr/>
        </p:nvSpPr>
        <p:spPr>
          <a:xfrm rot="10800000" flipV="1">
            <a:off x="7420768" y="2087601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5519-92A5-FE97-356B-48A23F463112}"/>
              </a:ext>
            </a:extLst>
          </p:cNvPr>
          <p:cNvSpPr txBox="1"/>
          <p:nvPr/>
        </p:nvSpPr>
        <p:spPr>
          <a:xfrm>
            <a:off x="7824271" y="1889922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450B81-4DBB-6126-E786-A43CEADEC3C0}"/>
              </a:ext>
            </a:extLst>
          </p:cNvPr>
          <p:cNvGrpSpPr/>
          <p:nvPr/>
        </p:nvGrpSpPr>
        <p:grpSpPr>
          <a:xfrm flipH="1">
            <a:off x="3963495" y="2126669"/>
            <a:ext cx="861408" cy="2931762"/>
            <a:chOff x="7967899" y="2269716"/>
            <a:chExt cx="861408" cy="293176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E4ACE03-B085-94DD-C60E-D0E8A02C3262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CAE67A-9175-BDE9-B59B-2C4494A25E9D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0E07C3-320C-0DBA-B40A-9DDF3B83E25F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2C6D6B-B267-6E6C-787B-6F6613F18E6D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3030C5-6523-23B9-2CA3-95710ED9F67C}"/>
              </a:ext>
            </a:extLst>
          </p:cNvPr>
          <p:cNvSpPr txBox="1"/>
          <p:nvPr/>
        </p:nvSpPr>
        <p:spPr>
          <a:xfrm>
            <a:off x="1025635" y="1921561"/>
            <a:ext cx="3315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6C3A2-FBCA-57C7-10A8-0732596B5E57}"/>
              </a:ext>
            </a:extLst>
          </p:cNvPr>
          <p:cNvSpPr txBox="1"/>
          <p:nvPr/>
        </p:nvSpPr>
        <p:spPr>
          <a:xfrm>
            <a:off x="1025635" y="2692453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816BA-C2C3-52FB-8B3F-6398D5461B39}"/>
              </a:ext>
            </a:extLst>
          </p:cNvPr>
          <p:cNvSpPr txBox="1"/>
          <p:nvPr/>
        </p:nvSpPr>
        <p:spPr>
          <a:xfrm>
            <a:off x="679939" y="4159381"/>
            <a:ext cx="331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75F4F-58AE-8944-333C-5CC26EDFF99E}"/>
              </a:ext>
            </a:extLst>
          </p:cNvPr>
          <p:cNvSpPr txBox="1"/>
          <p:nvPr/>
        </p:nvSpPr>
        <p:spPr>
          <a:xfrm>
            <a:off x="1067336" y="4876520"/>
            <a:ext cx="331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5057176" y="3687338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Infrared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1637E8-A1A4-77B3-1E35-13B90C539CFD}"/>
              </a:ext>
            </a:extLst>
          </p:cNvPr>
          <p:cNvSpPr/>
          <p:nvPr/>
        </p:nvSpPr>
        <p:spPr>
          <a:xfrm>
            <a:off x="-2217617" y="1222745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759</Words>
  <Application>Microsoft Office PowerPoint</Application>
  <PresentationFormat>Widescreen</PresentationFormat>
  <Paragraphs>144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9</cp:revision>
  <dcterms:created xsi:type="dcterms:W3CDTF">2022-01-13T18:37:12Z</dcterms:created>
  <dcterms:modified xsi:type="dcterms:W3CDTF">2023-01-22T00:24:25Z</dcterms:modified>
</cp:coreProperties>
</file>