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167B-CAA7-43DB-98B5-B98684ED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ECC9-FDB1-4985-9AFC-AE1BE9B15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5A2F-01EF-4A8B-B145-89E257F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8D0D-DC9C-40DA-B7D4-5F464266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26E9-6DAD-45C5-8499-61EB0AD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A95D-4686-481A-8F7E-3F5B518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1964-908B-46FB-AD5F-52E277B0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B547-7CF5-440E-A453-EF0DEFE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8102-756E-4869-945D-DFE0D336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2D6-67FD-495B-8A5B-1700AB2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CE71D-91EB-40FE-84AC-084B1DB1E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43A66-9E47-412D-8E7E-A1F425AC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516D-4B57-466A-A55D-2E706980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E8E9-88B5-4AB0-8775-9127148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12A6-B353-4444-9D65-F0B06C55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400-E7CE-469C-BC21-CFEB6C2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7E2F-0C82-48D3-B23C-1FDAA50C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88CB-123F-4D9E-B01D-CBDC9361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574F-046E-400B-9535-68946F2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D5B2-63E8-4DB2-B426-C9BC4EF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F0A9-3B8E-4F67-8069-6EA85E97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ADD9-955B-4980-A200-D02EACD3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2307-7DFB-4179-A055-2E91AE2F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6EA4-D2E9-47C6-B945-0750768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AE70-93BE-4C4B-A25D-A4CBE6B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AD7C-A063-4DD1-A7D3-D9DB1F3D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5A98-D3BF-44BE-927B-E25F9E24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4990-F67F-477B-904E-8FE0F86C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1835-3448-4BDF-AEF4-7C26DC1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7F55-C318-4BB2-9908-B3FE5C91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4CC8-11FB-4D2C-806A-5A9628A2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8D68-ACDA-4208-BAF4-5F17AB1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FF29-85B4-411A-A1BB-218B683C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F72C-1B65-4520-8265-57A9A5DD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FF546-AED3-4978-BD6D-935270C6D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EDEA1-F81C-454A-8981-264ACC0ED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19AC-C7F6-4F6A-A243-0655E56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97899-A141-478C-AA34-A34FD7B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ACA4-3165-428F-A217-BF5D66E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6EF8-F997-4CAE-9937-57A0C7A0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68DED-AFBE-43D0-9D7A-579D8125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1D558-3724-482E-963D-F4119707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A1118-F4D1-4DC2-97EE-76395114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A10D8-1104-4271-99FE-D2E4A40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17DCB-373E-46B3-9A36-D4F7F259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B366-C0AD-497A-AA95-F54A041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153F-5C7C-4CFE-9F5F-5803BF50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2898-8D06-489E-8EA8-AB65B09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3913-5D33-4A1B-9704-381329358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504D-AF72-4E60-9540-70854BE3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7B26-FD04-4300-A513-30CF70DC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CE77-1412-4992-9E8C-FE88DF4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C0A0-0F3A-4338-BED0-A031295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A141D-5054-40AB-8A1D-23BEFB83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5D00A-C118-475E-9428-B788C89F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5321-4288-45C0-925F-F1824A5B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B802-C610-4080-A28C-D3D1EC3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00BD-2952-4920-8A93-ED331DAB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9DDE5-1D04-4EBB-86CD-EEF9A78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0C97-6E1E-424B-9FBD-23224736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A22E-F988-41D9-8FBF-34C98663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6E22-EC32-44BD-AD1D-4AB166DE9D0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F7FA-333A-4558-89E5-1D39E801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26D-0B22-48D4-A85F-D0D1B4951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4FB-BB3B-4AFA-BCCE-421A96249C14}"/>
              </a:ext>
            </a:extLst>
          </p:cNvPr>
          <p:cNvSpPr/>
          <p:nvPr/>
        </p:nvSpPr>
        <p:spPr>
          <a:xfrm>
            <a:off x="0" y="601884"/>
            <a:ext cx="14248435" cy="598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25115-0389-4BC3-83E9-54A6A362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0" y="1117692"/>
            <a:ext cx="7902092" cy="40770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ECF83-3FC3-42F5-9CB8-9D2E37740D7E}"/>
              </a:ext>
            </a:extLst>
          </p:cNvPr>
          <p:cNvCxnSpPr>
            <a:cxnSpLocks/>
          </p:cNvCxnSpPr>
          <p:nvPr/>
        </p:nvCxnSpPr>
        <p:spPr>
          <a:xfrm>
            <a:off x="2199861" y="1599095"/>
            <a:ext cx="353390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F4E1DE-87EA-4937-9F76-C419D64C140A}"/>
              </a:ext>
            </a:extLst>
          </p:cNvPr>
          <p:cNvSpPr txBox="1"/>
          <p:nvPr/>
        </p:nvSpPr>
        <p:spPr>
          <a:xfrm>
            <a:off x="181557" y="1378227"/>
            <a:ext cx="198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Type text to transmit here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170BD-2B64-4012-A5F4-CDFAFC2D8C6C}"/>
              </a:ext>
            </a:extLst>
          </p:cNvPr>
          <p:cNvSpPr txBox="1"/>
          <p:nvPr/>
        </p:nvSpPr>
        <p:spPr>
          <a:xfrm>
            <a:off x="10739943" y="1384684"/>
            <a:ext cx="230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Hit the ‘Send’ button to transmit over serial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9E047E-77D2-4884-9758-DFBC9BF0B56B}"/>
              </a:ext>
            </a:extLst>
          </p:cNvPr>
          <p:cNvCxnSpPr>
            <a:cxnSpLocks/>
          </p:cNvCxnSpPr>
          <p:nvPr/>
        </p:nvCxnSpPr>
        <p:spPr>
          <a:xfrm flipH="1">
            <a:off x="10414394" y="1599095"/>
            <a:ext cx="286405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AEA1A-F18A-4806-83EA-32B0CBFEFACE}"/>
              </a:ext>
            </a:extLst>
          </p:cNvPr>
          <p:cNvCxnSpPr>
            <a:cxnSpLocks/>
          </p:cNvCxnSpPr>
          <p:nvPr/>
        </p:nvCxnSpPr>
        <p:spPr>
          <a:xfrm flipV="1">
            <a:off x="9189404" y="5079216"/>
            <a:ext cx="1" cy="320373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5C56A5-891C-4C9E-8593-06F5770E1A8D}"/>
              </a:ext>
            </a:extLst>
          </p:cNvPr>
          <p:cNvSpPr txBox="1"/>
          <p:nvPr/>
        </p:nvSpPr>
        <p:spPr>
          <a:xfrm>
            <a:off x="8490596" y="5433974"/>
            <a:ext cx="508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Make sure the baud rate corresponds to the value used in </a:t>
            </a:r>
            <a:r>
              <a:rPr lang="en-US" b="1" dirty="0">
                <a:solidFill>
                  <a:srgbClr val="1FA3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Serial.begin(&lt;baud rate&gt;)</a:t>
            </a:r>
            <a:endParaRPr lang="en-US" sz="2000" b="1" dirty="0">
              <a:solidFill>
                <a:srgbClr val="1FA3A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A009D5-6CBF-4F70-A8EF-4CAD10B7A800}"/>
              </a:ext>
            </a:extLst>
          </p:cNvPr>
          <p:cNvCxnSpPr>
            <a:cxnSpLocks/>
          </p:cNvCxnSpPr>
          <p:nvPr/>
        </p:nvCxnSpPr>
        <p:spPr>
          <a:xfrm>
            <a:off x="2444292" y="2818871"/>
            <a:ext cx="353390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DD95C9-1DEA-4307-B27C-DE434853050A}"/>
              </a:ext>
            </a:extLst>
          </p:cNvPr>
          <p:cNvSpPr txBox="1"/>
          <p:nvPr/>
        </p:nvSpPr>
        <p:spPr>
          <a:xfrm>
            <a:off x="425988" y="2598003"/>
            <a:ext cx="198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Received data is output here</a:t>
            </a:r>
          </a:p>
        </p:txBody>
      </p:sp>
    </p:spTree>
    <p:extLst>
      <p:ext uri="{BB962C8B-B14F-4D97-AF65-F5344CB8AC3E}">
        <p14:creationId xmlns:p14="http://schemas.microsoft.com/office/powerpoint/2010/main" val="15544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625E6-F7C9-487B-B742-87E5D710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5557"/>
            <a:ext cx="4475001" cy="416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30DBF-44B1-45DF-BD77-7994C2F6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9" y="1345557"/>
            <a:ext cx="3383909" cy="43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4</cp:revision>
  <dcterms:created xsi:type="dcterms:W3CDTF">2021-05-17T19:09:35Z</dcterms:created>
  <dcterms:modified xsi:type="dcterms:W3CDTF">2021-05-18T16:15:30Z</dcterms:modified>
</cp:coreProperties>
</file>