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0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6CC9-FC0A-4925-9782-D88E1DE9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AA5C-C066-4868-95A9-74BCBAF9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70E7-D4B4-4E7D-BA8A-390B07C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CA93-9115-4DC6-9916-0269A314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5874-0A8F-48D4-93B7-BAC91BE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ACB-4366-44E8-ABFA-6B339012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41C66-6F40-4871-B256-D97B233C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F87B-ADC1-402C-859E-F74499C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3A7E-56BC-41CD-81FF-DB7E9B5D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1CC-E98E-4EF9-867F-62A4C9A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0250-08DE-4B27-81C3-B7BFCE78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74828-0917-471D-9873-2F172F5B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A57D-4931-42F9-9D22-798772A4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8912-A016-41F5-97CB-7C0054B9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A07E-257E-41C5-B949-790FD9C5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1A93-5368-45A9-A288-632C32B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2F0-7DB8-4FBE-8DCE-6E7406A8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6BAB-D02D-4818-8D0E-3E5A6B5E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859A-4CF6-4407-A261-83F48B9A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6694-B185-4494-AE6A-02552B7F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22D-A0BC-4EBE-8FB8-65B91774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E0B-EDD0-4D2F-A83B-A54899CD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3A50-E2F5-409F-B752-9469EF4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81DD-CA06-4519-A547-59164BE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C70E-1A28-438D-A27E-729F3EB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25C3-8594-4073-AB00-51EB7D03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E388-1DBF-42B5-8D98-748BF31BB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D6BC-25C1-477E-8586-FAA6AF4F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DC84-7B27-4A9B-BA41-CD0D103A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121C-967E-4372-9DE3-0535881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384E-EE02-4D5C-9102-A1231BC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96B-EB5A-442D-A43B-9D05D83B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AF10-9822-4BFE-9554-CE8C3176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E31C7-D77A-47CC-901D-201FF9DD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4FEB-59D0-4F7E-B1F1-B8A79A6B7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1EF39-246F-4ADD-B338-630C72F62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4CA8-014A-43FC-971D-1288B75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BAEAC-B322-4B96-8C84-E53DA64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46B3E-2863-41A8-8DCB-A046800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82E-016E-412A-B8A9-6871EEA7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F19B-9A6D-4237-8C7A-7E63C9C1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6744D-1E81-430B-BF29-EA172D3A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957E0-D2C2-4807-9409-F4E08DE9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0C6D5-8A07-4AD6-A5AA-636210B6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1E691-9638-4521-9D21-0F7710F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ED25-640A-467E-9180-57005FC8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4401-729E-4321-84CE-8A76BE8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FE61-D677-421E-B057-B1A41226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31653-44D0-47B3-B22E-81369795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FF8E-161F-4874-AF3F-A72FCB0B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062D5-6F3B-4BBE-9F82-084D6B5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0B94-4872-4C83-A912-12401B5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B5E-E024-4DC7-8010-2E68E8BF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25613-C5F7-4F5B-A9EE-B62853CC8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1488-5CCD-45C6-90AA-5E0E931E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F8938-95ED-4007-8037-697A2A55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8203-41A4-4F51-A061-9F9E62F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2D8E-97CA-447C-A145-09B13024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51C8D-467D-48A5-A53C-A70CB84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F4BD-CE9F-436F-A905-782BD7A5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DFBF-F85D-4B0F-96FA-7A25F2359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C978-33D8-4BA4-9FFF-CFEC9084171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7684-F23D-431B-BBE8-E7AC6C92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9D6D-8F74-418E-848E-637157F1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rey.com/arduino-projects/arduino-get-better-analo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CA9B29-37D3-464B-8E9D-0506C5B7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876"/>
            <a:ext cx="12192000" cy="1628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4B3E9-7361-4810-9BE5-CF1AAFDEDD2B}"/>
              </a:ext>
            </a:extLst>
          </p:cNvPr>
          <p:cNvSpPr txBox="1"/>
          <p:nvPr/>
        </p:nvSpPr>
        <p:spPr>
          <a:xfrm>
            <a:off x="2107782" y="5177396"/>
            <a:ext cx="744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https://www.codrey.com/arduino-projects/arduino-get-better-analog/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86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724718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363549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961996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166778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4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665058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145986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93071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2192942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207533" y="3209974"/>
                <a:ext cx="1988493" cy="107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𝑅𝑒𝑠𝑜𝑙𝑢𝑡𝑖𝑜𝑛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533" y="3209974"/>
                <a:ext cx="1988493" cy="1079976"/>
              </a:xfrm>
              <a:prstGeom prst="rect">
                <a:avLst/>
              </a:prstGeom>
              <a:blipFill>
                <a:blip r:embed="rId3"/>
                <a:stretch>
                  <a:fillRect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79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1018571" y="1449525"/>
            <a:ext cx="129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Voltage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902867" y="2162489"/>
            <a:ext cx="141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88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Cambria Math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4</cp:revision>
  <dcterms:created xsi:type="dcterms:W3CDTF">2021-04-26T21:19:20Z</dcterms:created>
  <dcterms:modified xsi:type="dcterms:W3CDTF">2021-04-28T00:56:47Z</dcterms:modified>
</cp:coreProperties>
</file>