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59" r:id="rId2"/>
    <p:sldId id="2648" r:id="rId3"/>
    <p:sldId id="2061" r:id="rId4"/>
    <p:sldId id="2062" r:id="rId5"/>
    <p:sldId id="2063" r:id="rId6"/>
    <p:sldId id="2064" r:id="rId7"/>
    <p:sldId id="2065" r:id="rId8"/>
    <p:sldId id="2066" r:id="rId9"/>
    <p:sldId id="2067" r:id="rId10"/>
    <p:sldId id="256" r:id="rId11"/>
    <p:sldId id="2653" r:id="rId12"/>
    <p:sldId id="2649" r:id="rId13"/>
    <p:sldId id="2654" r:id="rId14"/>
    <p:sldId id="2656" r:id="rId15"/>
    <p:sldId id="2655" r:id="rId16"/>
    <p:sldId id="2652" r:id="rId17"/>
    <p:sldId id="2651" r:id="rId18"/>
    <p:sldId id="265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319"/>
    <a:srgbClr val="0072BD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40" d="100"/>
          <a:sy n="140" d="100"/>
        </p:scale>
        <p:origin x="8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physcomp\assets\calculations\NoisyDataFilter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physcomp\assets\calculations\NoisyDataFilter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physcomp\assets\calculations\NoisyDataFilter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physcomp\assets\calculations\NoisyDataFilter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physcomp\assets\calculations\NoisyDataFilter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physcomp\assets\calculations\NoisyDataFilterin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physcomp\assets\calculations\NoisyDataFiltering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physcomp\assets\calculations\NoisyDataFiltering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physcomp\assets\calculations\NoisyDataFiltering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Noisy Fixed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Sheet1!$H$2:$H$53</c:f>
              <c:numCache>
                <c:formatCode>General</c:formatCode>
                <c:ptCount val="52"/>
                <c:pt idx="0">
                  <c:v>3.2317481855520871</c:v>
                </c:pt>
                <c:pt idx="1">
                  <c:v>4.8129229023747868</c:v>
                </c:pt>
                <c:pt idx="2">
                  <c:v>3.985332844971146</c:v>
                </c:pt>
                <c:pt idx="3">
                  <c:v>1.0880695442104757</c:v>
                </c:pt>
                <c:pt idx="4">
                  <c:v>2.4731223849844168</c:v>
                </c:pt>
                <c:pt idx="5">
                  <c:v>3.417877350568876</c:v>
                </c:pt>
                <c:pt idx="6">
                  <c:v>2.0559360615537572</c:v>
                </c:pt>
                <c:pt idx="7">
                  <c:v>3.343205682806301</c:v>
                </c:pt>
                <c:pt idx="8">
                  <c:v>4.0675740594725616</c:v>
                </c:pt>
                <c:pt idx="9">
                  <c:v>5.8998124652370576</c:v>
                </c:pt>
                <c:pt idx="10">
                  <c:v>9.4732534832423916</c:v>
                </c:pt>
                <c:pt idx="11">
                  <c:v>9.4727453757544566</c:v>
                </c:pt>
                <c:pt idx="12">
                  <c:v>11.711111989687229</c:v>
                </c:pt>
                <c:pt idx="13">
                  <c:v>10.174405142960675</c:v>
                </c:pt>
                <c:pt idx="14">
                  <c:v>9.0248758731294032</c:v>
                </c:pt>
                <c:pt idx="15">
                  <c:v>7.5609415168231902</c:v>
                </c:pt>
                <c:pt idx="16">
                  <c:v>7.1439531546603403</c:v>
                </c:pt>
                <c:pt idx="17">
                  <c:v>3.1096949996151402</c:v>
                </c:pt>
                <c:pt idx="18">
                  <c:v>4.6862840575353513</c:v>
                </c:pt>
                <c:pt idx="19">
                  <c:v>2.9385699737247326</c:v>
                </c:pt>
                <c:pt idx="20">
                  <c:v>5.7526454159052642</c:v>
                </c:pt>
                <c:pt idx="21">
                  <c:v>4.864255516881693</c:v>
                </c:pt>
                <c:pt idx="22">
                  <c:v>6.9241455493193396</c:v>
                </c:pt>
                <c:pt idx="23">
                  <c:v>9.5843409595043809</c:v>
                </c:pt>
                <c:pt idx="24">
                  <c:v>6.5842277021594811</c:v>
                </c:pt>
                <c:pt idx="25">
                  <c:v>7.8153485752793728</c:v>
                </c:pt>
                <c:pt idx="26">
                  <c:v>6.3490412713326547</c:v>
                </c:pt>
                <c:pt idx="27">
                  <c:v>5.4201405555589313</c:v>
                </c:pt>
                <c:pt idx="28">
                  <c:v>2.3707231749177797</c:v>
                </c:pt>
                <c:pt idx="29">
                  <c:v>-0.4323436902172606</c:v>
                </c:pt>
                <c:pt idx="30">
                  <c:v>-0.68587641385691001</c:v>
                </c:pt>
                <c:pt idx="31">
                  <c:v>-1.2232233015356346</c:v>
                </c:pt>
                <c:pt idx="32">
                  <c:v>-2.0536653373676295</c:v>
                </c:pt>
                <c:pt idx="33">
                  <c:v>-1.3587366263157783</c:v>
                </c:pt>
                <c:pt idx="34">
                  <c:v>1.5536205234966589</c:v>
                </c:pt>
                <c:pt idx="35">
                  <c:v>0.32582746496312565</c:v>
                </c:pt>
                <c:pt idx="36">
                  <c:v>2.6395578357938074</c:v>
                </c:pt>
                <c:pt idx="37">
                  <c:v>-0.70503349109630609</c:v>
                </c:pt>
                <c:pt idx="38">
                  <c:v>-0.73915204566200998</c:v>
                </c:pt>
                <c:pt idx="39">
                  <c:v>-3.3165687864073927</c:v>
                </c:pt>
                <c:pt idx="40">
                  <c:v>-5.1483533682220814</c:v>
                </c:pt>
                <c:pt idx="41">
                  <c:v>-3.8726424151543348</c:v>
                </c:pt>
                <c:pt idx="42">
                  <c:v>-5.142370803120702</c:v>
                </c:pt>
                <c:pt idx="43">
                  <c:v>-6.7094949225210065</c:v>
                </c:pt>
                <c:pt idx="44">
                  <c:v>-5.4850946262711293</c:v>
                </c:pt>
                <c:pt idx="45">
                  <c:v>-6.5606450828009795</c:v>
                </c:pt>
                <c:pt idx="46">
                  <c:v>-4.185255427367867</c:v>
                </c:pt>
                <c:pt idx="47">
                  <c:v>-4.704450631004053</c:v>
                </c:pt>
                <c:pt idx="48">
                  <c:v>-1.4754871940092311</c:v>
                </c:pt>
                <c:pt idx="49">
                  <c:v>-2.7799372123884099</c:v>
                </c:pt>
                <c:pt idx="50">
                  <c:v>-1.7549427577746286</c:v>
                </c:pt>
                <c:pt idx="51">
                  <c:v>-1.3599699673349974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8D-4036-AE5A-131B627BC43D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MovingAverageFilter-WindowSizeRight=3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Sheet1!$I$2:$I$53</c:f>
              <c:numCache>
                <c:formatCode>General</c:formatCode>
                <c:ptCount val="52"/>
                <c:pt idx="0">
                  <c:v>1.077249395184029</c:v>
                </c:pt>
                <c:pt idx="1">
                  <c:v>2.6815570293089581</c:v>
                </c:pt>
                <c:pt idx="2">
                  <c:v>4.0100013109660066</c:v>
                </c:pt>
                <c:pt idx="3">
                  <c:v>3.2954417638521369</c:v>
                </c:pt>
                <c:pt idx="4">
                  <c:v>2.5155082580553461</c:v>
                </c:pt>
                <c:pt idx="5">
                  <c:v>2.3263564265879229</c:v>
                </c:pt>
                <c:pt idx="6">
                  <c:v>2.6489785990356833</c:v>
                </c:pt>
                <c:pt idx="7">
                  <c:v>2.9390063649763114</c:v>
                </c:pt>
                <c:pt idx="8">
                  <c:v>3.1555719346108737</c:v>
                </c:pt>
                <c:pt idx="9">
                  <c:v>4.4368640691719738</c:v>
                </c:pt>
                <c:pt idx="10">
                  <c:v>6.4802133359840042</c:v>
                </c:pt>
                <c:pt idx="11">
                  <c:v>8.2819371080779689</c:v>
                </c:pt>
                <c:pt idx="12">
                  <c:v>10.219036949561358</c:v>
                </c:pt>
                <c:pt idx="13">
                  <c:v>10.452754169467454</c:v>
                </c:pt>
                <c:pt idx="14">
                  <c:v>10.303464335259102</c:v>
                </c:pt>
                <c:pt idx="15">
                  <c:v>8.9200741776377566</c:v>
                </c:pt>
                <c:pt idx="16">
                  <c:v>7.9099235148709788</c:v>
                </c:pt>
                <c:pt idx="17">
                  <c:v>5.9381965570328896</c:v>
                </c:pt>
                <c:pt idx="18">
                  <c:v>4.9799774039369442</c:v>
                </c:pt>
                <c:pt idx="19">
                  <c:v>3.5781830102917414</c:v>
                </c:pt>
                <c:pt idx="20">
                  <c:v>4.4591664823884498</c:v>
                </c:pt>
                <c:pt idx="21">
                  <c:v>4.5184903021705631</c:v>
                </c:pt>
                <c:pt idx="22">
                  <c:v>5.847015494035432</c:v>
                </c:pt>
                <c:pt idx="23">
                  <c:v>7.1242473419018042</c:v>
                </c:pt>
                <c:pt idx="24">
                  <c:v>7.6975714036610681</c:v>
                </c:pt>
                <c:pt idx="25">
                  <c:v>7.994639078981078</c:v>
                </c:pt>
                <c:pt idx="26">
                  <c:v>6.9162058495905034</c:v>
                </c:pt>
                <c:pt idx="27">
                  <c:v>6.5281768007236529</c:v>
                </c:pt>
                <c:pt idx="28">
                  <c:v>4.7133016672697883</c:v>
                </c:pt>
                <c:pt idx="29">
                  <c:v>2.4528400134198169</c:v>
                </c:pt>
                <c:pt idx="30">
                  <c:v>0.41750102361453639</c:v>
                </c:pt>
                <c:pt idx="31">
                  <c:v>-0.78048113520326845</c:v>
                </c:pt>
                <c:pt idx="32">
                  <c:v>-1.3209216842533913</c:v>
                </c:pt>
                <c:pt idx="33">
                  <c:v>-1.5452084217396809</c:v>
                </c:pt>
                <c:pt idx="34">
                  <c:v>-0.61959381339558295</c:v>
                </c:pt>
                <c:pt idx="35">
                  <c:v>0.17357045404800209</c:v>
                </c:pt>
                <c:pt idx="36">
                  <c:v>1.5063352747511971</c:v>
                </c:pt>
                <c:pt idx="37">
                  <c:v>0.75345060322020896</c:v>
                </c:pt>
                <c:pt idx="38">
                  <c:v>0.39845743301183045</c:v>
                </c:pt>
                <c:pt idx="39">
                  <c:v>-1.586918107721903</c:v>
                </c:pt>
                <c:pt idx="40">
                  <c:v>-3.0680247334304944</c:v>
                </c:pt>
                <c:pt idx="41">
                  <c:v>-4.1125215232612691</c:v>
                </c:pt>
                <c:pt idx="42">
                  <c:v>-4.7211221954990394</c:v>
                </c:pt>
                <c:pt idx="43">
                  <c:v>-5.2415027135986811</c:v>
                </c:pt>
                <c:pt idx="44">
                  <c:v>-5.7789867839709457</c:v>
                </c:pt>
                <c:pt idx="45">
                  <c:v>-6.2517448771977051</c:v>
                </c:pt>
                <c:pt idx="46">
                  <c:v>-5.4103317121466583</c:v>
                </c:pt>
                <c:pt idx="47">
                  <c:v>-5.1501170470576332</c:v>
                </c:pt>
                <c:pt idx="48">
                  <c:v>-3.4550644174603842</c:v>
                </c:pt>
                <c:pt idx="49">
                  <c:v>-2.9866250124672313</c:v>
                </c:pt>
                <c:pt idx="50">
                  <c:v>-2.0034557213907562</c:v>
                </c:pt>
                <c:pt idx="51">
                  <c:v>-1.9649499791660119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8D-4036-AE5A-131B627BC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18272"/>
        <c:axId val="308718600"/>
      </c:scatterChart>
      <c:valAx>
        <c:axId val="30871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718600"/>
        <c:crosses val="autoZero"/>
        <c:crossBetween val="midCat"/>
      </c:valAx>
      <c:valAx>
        <c:axId val="3087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718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Noisy Fixed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Sheet1!$H$2:$H$53</c:f>
              <c:numCache>
                <c:formatCode>General</c:formatCode>
                <c:ptCount val="52"/>
                <c:pt idx="0">
                  <c:v>3.2317481855520871</c:v>
                </c:pt>
                <c:pt idx="1">
                  <c:v>4.8129229023747868</c:v>
                </c:pt>
                <c:pt idx="2">
                  <c:v>3.985332844971146</c:v>
                </c:pt>
                <c:pt idx="3">
                  <c:v>1.0880695442104757</c:v>
                </c:pt>
                <c:pt idx="4">
                  <c:v>2.4731223849844168</c:v>
                </c:pt>
                <c:pt idx="5">
                  <c:v>3.417877350568876</c:v>
                </c:pt>
                <c:pt idx="6">
                  <c:v>2.0559360615537572</c:v>
                </c:pt>
                <c:pt idx="7">
                  <c:v>3.343205682806301</c:v>
                </c:pt>
                <c:pt idx="8">
                  <c:v>4.0675740594725616</c:v>
                </c:pt>
                <c:pt idx="9">
                  <c:v>5.8998124652370576</c:v>
                </c:pt>
                <c:pt idx="10">
                  <c:v>9.4732534832423916</c:v>
                </c:pt>
                <c:pt idx="11">
                  <c:v>9.4727453757544566</c:v>
                </c:pt>
                <c:pt idx="12">
                  <c:v>11.711111989687229</c:v>
                </c:pt>
                <c:pt idx="13">
                  <c:v>10.174405142960675</c:v>
                </c:pt>
                <c:pt idx="14">
                  <c:v>9.0248758731294032</c:v>
                </c:pt>
                <c:pt idx="15">
                  <c:v>7.5609415168231902</c:v>
                </c:pt>
                <c:pt idx="16">
                  <c:v>7.1439531546603403</c:v>
                </c:pt>
                <c:pt idx="17">
                  <c:v>3.1096949996151402</c:v>
                </c:pt>
                <c:pt idx="18">
                  <c:v>4.6862840575353513</c:v>
                </c:pt>
                <c:pt idx="19">
                  <c:v>2.9385699737247326</c:v>
                </c:pt>
                <c:pt idx="20">
                  <c:v>5.7526454159052642</c:v>
                </c:pt>
                <c:pt idx="21">
                  <c:v>4.864255516881693</c:v>
                </c:pt>
                <c:pt idx="22">
                  <c:v>6.9241455493193396</c:v>
                </c:pt>
                <c:pt idx="23">
                  <c:v>9.5843409595043809</c:v>
                </c:pt>
                <c:pt idx="24">
                  <c:v>6.5842277021594811</c:v>
                </c:pt>
                <c:pt idx="25">
                  <c:v>7.8153485752793728</c:v>
                </c:pt>
                <c:pt idx="26">
                  <c:v>6.3490412713326547</c:v>
                </c:pt>
                <c:pt idx="27">
                  <c:v>5.4201405555589313</c:v>
                </c:pt>
                <c:pt idx="28">
                  <c:v>2.3707231749177797</c:v>
                </c:pt>
                <c:pt idx="29">
                  <c:v>-0.4323436902172606</c:v>
                </c:pt>
                <c:pt idx="30">
                  <c:v>-0.68587641385691001</c:v>
                </c:pt>
                <c:pt idx="31">
                  <c:v>-1.2232233015356346</c:v>
                </c:pt>
                <c:pt idx="32">
                  <c:v>-2.0536653373676295</c:v>
                </c:pt>
                <c:pt idx="33">
                  <c:v>-1.3587366263157783</c:v>
                </c:pt>
                <c:pt idx="34">
                  <c:v>1.5536205234966589</c:v>
                </c:pt>
                <c:pt idx="35">
                  <c:v>0.32582746496312565</c:v>
                </c:pt>
                <c:pt idx="36">
                  <c:v>2.6395578357938074</c:v>
                </c:pt>
                <c:pt idx="37">
                  <c:v>-0.70503349109630609</c:v>
                </c:pt>
                <c:pt idx="38">
                  <c:v>-0.73915204566200998</c:v>
                </c:pt>
                <c:pt idx="39">
                  <c:v>-3.3165687864073927</c:v>
                </c:pt>
                <c:pt idx="40">
                  <c:v>-5.1483533682220814</c:v>
                </c:pt>
                <c:pt idx="41">
                  <c:v>-3.8726424151543348</c:v>
                </c:pt>
                <c:pt idx="42">
                  <c:v>-5.142370803120702</c:v>
                </c:pt>
                <c:pt idx="43">
                  <c:v>-6.7094949225210065</c:v>
                </c:pt>
                <c:pt idx="44">
                  <c:v>-5.4850946262711293</c:v>
                </c:pt>
                <c:pt idx="45">
                  <c:v>-6.5606450828009795</c:v>
                </c:pt>
                <c:pt idx="46">
                  <c:v>-4.185255427367867</c:v>
                </c:pt>
                <c:pt idx="47">
                  <c:v>-4.704450631004053</c:v>
                </c:pt>
                <c:pt idx="48">
                  <c:v>-1.4754871940092311</c:v>
                </c:pt>
                <c:pt idx="49">
                  <c:v>-2.7799372123884099</c:v>
                </c:pt>
                <c:pt idx="50">
                  <c:v>-1.7549427577746286</c:v>
                </c:pt>
                <c:pt idx="51">
                  <c:v>-1.3599699673349974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8D-4036-AE5A-131B627BC43D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MovingAverageFilter-WindowSizeRight=3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Sheet1!$I$2:$I$53</c:f>
              <c:numCache>
                <c:formatCode>General</c:formatCode>
                <c:ptCount val="52"/>
                <c:pt idx="0">
                  <c:v>1.077249395184029</c:v>
                </c:pt>
                <c:pt idx="1">
                  <c:v>2.6815570293089581</c:v>
                </c:pt>
                <c:pt idx="2">
                  <c:v>4.0100013109660066</c:v>
                </c:pt>
                <c:pt idx="3">
                  <c:v>3.2954417638521369</c:v>
                </c:pt>
                <c:pt idx="4">
                  <c:v>2.5155082580553461</c:v>
                </c:pt>
                <c:pt idx="5">
                  <c:v>2.3263564265879229</c:v>
                </c:pt>
                <c:pt idx="6">
                  <c:v>2.6489785990356833</c:v>
                </c:pt>
                <c:pt idx="7">
                  <c:v>2.9390063649763114</c:v>
                </c:pt>
                <c:pt idx="8">
                  <c:v>3.1555719346108737</c:v>
                </c:pt>
                <c:pt idx="9">
                  <c:v>4.4368640691719738</c:v>
                </c:pt>
                <c:pt idx="10">
                  <c:v>6.4802133359840042</c:v>
                </c:pt>
                <c:pt idx="11">
                  <c:v>8.2819371080779689</c:v>
                </c:pt>
                <c:pt idx="12">
                  <c:v>10.219036949561358</c:v>
                </c:pt>
                <c:pt idx="13">
                  <c:v>10.452754169467454</c:v>
                </c:pt>
                <c:pt idx="14">
                  <c:v>10.303464335259102</c:v>
                </c:pt>
                <c:pt idx="15">
                  <c:v>8.9200741776377566</c:v>
                </c:pt>
                <c:pt idx="16">
                  <c:v>7.9099235148709788</c:v>
                </c:pt>
                <c:pt idx="17">
                  <c:v>5.9381965570328896</c:v>
                </c:pt>
                <c:pt idx="18">
                  <c:v>4.9799774039369442</c:v>
                </c:pt>
                <c:pt idx="19">
                  <c:v>3.5781830102917414</c:v>
                </c:pt>
                <c:pt idx="20">
                  <c:v>4.4591664823884498</c:v>
                </c:pt>
                <c:pt idx="21">
                  <c:v>4.5184903021705631</c:v>
                </c:pt>
                <c:pt idx="22">
                  <c:v>5.847015494035432</c:v>
                </c:pt>
                <c:pt idx="23">
                  <c:v>7.1242473419018042</c:v>
                </c:pt>
                <c:pt idx="24">
                  <c:v>7.6975714036610681</c:v>
                </c:pt>
                <c:pt idx="25">
                  <c:v>7.994639078981078</c:v>
                </c:pt>
                <c:pt idx="26">
                  <c:v>6.9162058495905034</c:v>
                </c:pt>
                <c:pt idx="27">
                  <c:v>6.5281768007236529</c:v>
                </c:pt>
                <c:pt idx="28">
                  <c:v>4.7133016672697883</c:v>
                </c:pt>
                <c:pt idx="29">
                  <c:v>2.4528400134198169</c:v>
                </c:pt>
                <c:pt idx="30">
                  <c:v>0.41750102361453639</c:v>
                </c:pt>
                <c:pt idx="31">
                  <c:v>-0.78048113520326845</c:v>
                </c:pt>
                <c:pt idx="32">
                  <c:v>-1.3209216842533913</c:v>
                </c:pt>
                <c:pt idx="33">
                  <c:v>-1.5452084217396809</c:v>
                </c:pt>
                <c:pt idx="34">
                  <c:v>-0.61959381339558295</c:v>
                </c:pt>
                <c:pt idx="35">
                  <c:v>0.17357045404800209</c:v>
                </c:pt>
                <c:pt idx="36">
                  <c:v>1.5063352747511971</c:v>
                </c:pt>
                <c:pt idx="37">
                  <c:v>0.75345060322020896</c:v>
                </c:pt>
                <c:pt idx="38">
                  <c:v>0.39845743301183045</c:v>
                </c:pt>
                <c:pt idx="39">
                  <c:v>-1.586918107721903</c:v>
                </c:pt>
                <c:pt idx="40">
                  <c:v>-3.0680247334304944</c:v>
                </c:pt>
                <c:pt idx="41">
                  <c:v>-4.1125215232612691</c:v>
                </c:pt>
                <c:pt idx="42">
                  <c:v>-4.7211221954990394</c:v>
                </c:pt>
                <c:pt idx="43">
                  <c:v>-5.2415027135986811</c:v>
                </c:pt>
                <c:pt idx="44">
                  <c:v>-5.7789867839709457</c:v>
                </c:pt>
                <c:pt idx="45">
                  <c:v>-6.2517448771977051</c:v>
                </c:pt>
                <c:pt idx="46">
                  <c:v>-5.4103317121466583</c:v>
                </c:pt>
                <c:pt idx="47">
                  <c:v>-5.1501170470576332</c:v>
                </c:pt>
                <c:pt idx="48">
                  <c:v>-3.4550644174603842</c:v>
                </c:pt>
                <c:pt idx="49">
                  <c:v>-2.9866250124672313</c:v>
                </c:pt>
                <c:pt idx="50">
                  <c:v>-2.0034557213907562</c:v>
                </c:pt>
                <c:pt idx="51">
                  <c:v>-1.9649499791660119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8D-4036-AE5A-131B627BC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18272"/>
        <c:axId val="308718600"/>
      </c:scatterChart>
      <c:valAx>
        <c:axId val="30871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718600"/>
        <c:crosses val="autoZero"/>
        <c:crossBetween val="midCat"/>
      </c:valAx>
      <c:valAx>
        <c:axId val="3087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718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Noisy Fixed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Sheet1!$H$2:$H$53</c:f>
              <c:numCache>
                <c:formatCode>General</c:formatCode>
                <c:ptCount val="52"/>
                <c:pt idx="0">
                  <c:v>3.2317481855520871</c:v>
                </c:pt>
                <c:pt idx="1">
                  <c:v>4.8129229023747868</c:v>
                </c:pt>
                <c:pt idx="2">
                  <c:v>3.985332844971146</c:v>
                </c:pt>
                <c:pt idx="3">
                  <c:v>1.0880695442104757</c:v>
                </c:pt>
                <c:pt idx="4">
                  <c:v>2.4731223849844168</c:v>
                </c:pt>
                <c:pt idx="5">
                  <c:v>3.417877350568876</c:v>
                </c:pt>
                <c:pt idx="6">
                  <c:v>2.0559360615537572</c:v>
                </c:pt>
                <c:pt idx="7">
                  <c:v>3.343205682806301</c:v>
                </c:pt>
                <c:pt idx="8">
                  <c:v>4.0675740594725616</c:v>
                </c:pt>
                <c:pt idx="9">
                  <c:v>5.8998124652370576</c:v>
                </c:pt>
                <c:pt idx="10">
                  <c:v>9.4732534832423916</c:v>
                </c:pt>
                <c:pt idx="11">
                  <c:v>9.4727453757544566</c:v>
                </c:pt>
                <c:pt idx="12">
                  <c:v>11.711111989687229</c:v>
                </c:pt>
                <c:pt idx="13">
                  <c:v>10.174405142960675</c:v>
                </c:pt>
                <c:pt idx="14">
                  <c:v>9.0248758731294032</c:v>
                </c:pt>
                <c:pt idx="15">
                  <c:v>7.5609415168231902</c:v>
                </c:pt>
                <c:pt idx="16">
                  <c:v>7.1439531546603403</c:v>
                </c:pt>
                <c:pt idx="17">
                  <c:v>3.1096949996151402</c:v>
                </c:pt>
                <c:pt idx="18">
                  <c:v>4.6862840575353513</c:v>
                </c:pt>
                <c:pt idx="19">
                  <c:v>2.9385699737247326</c:v>
                </c:pt>
                <c:pt idx="20">
                  <c:v>5.7526454159052642</c:v>
                </c:pt>
                <c:pt idx="21">
                  <c:v>4.864255516881693</c:v>
                </c:pt>
                <c:pt idx="22">
                  <c:v>6.9241455493193396</c:v>
                </c:pt>
                <c:pt idx="23">
                  <c:v>9.5843409595043809</c:v>
                </c:pt>
                <c:pt idx="24">
                  <c:v>6.5842277021594811</c:v>
                </c:pt>
                <c:pt idx="25">
                  <c:v>7.8153485752793728</c:v>
                </c:pt>
                <c:pt idx="26">
                  <c:v>6.3490412713326547</c:v>
                </c:pt>
                <c:pt idx="27">
                  <c:v>5.4201405555589313</c:v>
                </c:pt>
                <c:pt idx="28">
                  <c:v>2.3707231749177797</c:v>
                </c:pt>
                <c:pt idx="29">
                  <c:v>-0.4323436902172606</c:v>
                </c:pt>
                <c:pt idx="30">
                  <c:v>-0.68587641385691001</c:v>
                </c:pt>
                <c:pt idx="31">
                  <c:v>-1.2232233015356346</c:v>
                </c:pt>
                <c:pt idx="32">
                  <c:v>-2.0536653373676295</c:v>
                </c:pt>
                <c:pt idx="33">
                  <c:v>-1.3587366263157783</c:v>
                </c:pt>
                <c:pt idx="34">
                  <c:v>1.5536205234966589</c:v>
                </c:pt>
                <c:pt idx="35">
                  <c:v>0.32582746496312565</c:v>
                </c:pt>
                <c:pt idx="36">
                  <c:v>2.6395578357938074</c:v>
                </c:pt>
                <c:pt idx="37">
                  <c:v>-0.70503349109630609</c:v>
                </c:pt>
                <c:pt idx="38">
                  <c:v>-0.73915204566200998</c:v>
                </c:pt>
                <c:pt idx="39">
                  <c:v>-3.3165687864073927</c:v>
                </c:pt>
                <c:pt idx="40">
                  <c:v>-5.1483533682220814</c:v>
                </c:pt>
                <c:pt idx="41">
                  <c:v>-3.8726424151543348</c:v>
                </c:pt>
                <c:pt idx="42">
                  <c:v>-5.142370803120702</c:v>
                </c:pt>
                <c:pt idx="43">
                  <c:v>-6.7094949225210065</c:v>
                </c:pt>
                <c:pt idx="44">
                  <c:v>-5.4850946262711293</c:v>
                </c:pt>
                <c:pt idx="45">
                  <c:v>-6.5606450828009795</c:v>
                </c:pt>
                <c:pt idx="46">
                  <c:v>-4.185255427367867</c:v>
                </c:pt>
                <c:pt idx="47">
                  <c:v>-4.704450631004053</c:v>
                </c:pt>
                <c:pt idx="48">
                  <c:v>-1.4754871940092311</c:v>
                </c:pt>
                <c:pt idx="49">
                  <c:v>-2.7799372123884099</c:v>
                </c:pt>
                <c:pt idx="50">
                  <c:v>-1.7549427577746286</c:v>
                </c:pt>
                <c:pt idx="51">
                  <c:v>-1.3599699673349974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8D-4036-AE5A-131B627BC43D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MovingAverageFilter-WindowSizeRight=3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Sheet1!$I$2:$I$53</c:f>
              <c:numCache>
                <c:formatCode>General</c:formatCode>
                <c:ptCount val="52"/>
                <c:pt idx="0">
                  <c:v>1.077249395184029</c:v>
                </c:pt>
                <c:pt idx="1">
                  <c:v>2.6815570293089581</c:v>
                </c:pt>
                <c:pt idx="2">
                  <c:v>4.0100013109660066</c:v>
                </c:pt>
                <c:pt idx="3">
                  <c:v>3.2954417638521369</c:v>
                </c:pt>
                <c:pt idx="4">
                  <c:v>2.5155082580553461</c:v>
                </c:pt>
                <c:pt idx="5">
                  <c:v>2.3263564265879229</c:v>
                </c:pt>
                <c:pt idx="6">
                  <c:v>2.6489785990356833</c:v>
                </c:pt>
                <c:pt idx="7">
                  <c:v>2.9390063649763114</c:v>
                </c:pt>
                <c:pt idx="8">
                  <c:v>3.1555719346108737</c:v>
                </c:pt>
                <c:pt idx="9">
                  <c:v>4.4368640691719738</c:v>
                </c:pt>
                <c:pt idx="10">
                  <c:v>6.4802133359840042</c:v>
                </c:pt>
                <c:pt idx="11">
                  <c:v>8.2819371080779689</c:v>
                </c:pt>
                <c:pt idx="12">
                  <c:v>10.219036949561358</c:v>
                </c:pt>
                <c:pt idx="13">
                  <c:v>10.452754169467454</c:v>
                </c:pt>
                <c:pt idx="14">
                  <c:v>10.303464335259102</c:v>
                </c:pt>
                <c:pt idx="15">
                  <c:v>8.9200741776377566</c:v>
                </c:pt>
                <c:pt idx="16">
                  <c:v>7.9099235148709788</c:v>
                </c:pt>
                <c:pt idx="17">
                  <c:v>5.9381965570328896</c:v>
                </c:pt>
                <c:pt idx="18">
                  <c:v>4.9799774039369442</c:v>
                </c:pt>
                <c:pt idx="19">
                  <c:v>3.5781830102917414</c:v>
                </c:pt>
                <c:pt idx="20">
                  <c:v>4.4591664823884498</c:v>
                </c:pt>
                <c:pt idx="21">
                  <c:v>4.5184903021705631</c:v>
                </c:pt>
                <c:pt idx="22">
                  <c:v>5.847015494035432</c:v>
                </c:pt>
                <c:pt idx="23">
                  <c:v>7.1242473419018042</c:v>
                </c:pt>
                <c:pt idx="24">
                  <c:v>7.6975714036610681</c:v>
                </c:pt>
                <c:pt idx="25">
                  <c:v>7.994639078981078</c:v>
                </c:pt>
                <c:pt idx="26">
                  <c:v>6.9162058495905034</c:v>
                </c:pt>
                <c:pt idx="27">
                  <c:v>6.5281768007236529</c:v>
                </c:pt>
                <c:pt idx="28">
                  <c:v>4.7133016672697883</c:v>
                </c:pt>
                <c:pt idx="29">
                  <c:v>2.4528400134198169</c:v>
                </c:pt>
                <c:pt idx="30">
                  <c:v>0.41750102361453639</c:v>
                </c:pt>
                <c:pt idx="31">
                  <c:v>-0.78048113520326845</c:v>
                </c:pt>
                <c:pt idx="32">
                  <c:v>-1.3209216842533913</c:v>
                </c:pt>
                <c:pt idx="33">
                  <c:v>-1.5452084217396809</c:v>
                </c:pt>
                <c:pt idx="34">
                  <c:v>-0.61959381339558295</c:v>
                </c:pt>
                <c:pt idx="35">
                  <c:v>0.17357045404800209</c:v>
                </c:pt>
                <c:pt idx="36">
                  <c:v>1.5063352747511971</c:v>
                </c:pt>
                <c:pt idx="37">
                  <c:v>0.75345060322020896</c:v>
                </c:pt>
                <c:pt idx="38">
                  <c:v>0.39845743301183045</c:v>
                </c:pt>
                <c:pt idx="39">
                  <c:v>-1.586918107721903</c:v>
                </c:pt>
                <c:pt idx="40">
                  <c:v>-3.0680247334304944</c:v>
                </c:pt>
                <c:pt idx="41">
                  <c:v>-4.1125215232612691</c:v>
                </c:pt>
                <c:pt idx="42">
                  <c:v>-4.7211221954990394</c:v>
                </c:pt>
                <c:pt idx="43">
                  <c:v>-5.2415027135986811</c:v>
                </c:pt>
                <c:pt idx="44">
                  <c:v>-5.7789867839709457</c:v>
                </c:pt>
                <c:pt idx="45">
                  <c:v>-6.2517448771977051</c:v>
                </c:pt>
                <c:pt idx="46">
                  <c:v>-5.4103317121466583</c:v>
                </c:pt>
                <c:pt idx="47">
                  <c:v>-5.1501170470576332</c:v>
                </c:pt>
                <c:pt idx="48">
                  <c:v>-3.4550644174603842</c:v>
                </c:pt>
                <c:pt idx="49">
                  <c:v>-2.9866250124672313</c:v>
                </c:pt>
                <c:pt idx="50">
                  <c:v>-2.0034557213907562</c:v>
                </c:pt>
                <c:pt idx="51">
                  <c:v>-1.9649499791660119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8D-4036-AE5A-131B627BC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18272"/>
        <c:axId val="308718600"/>
      </c:scatterChart>
      <c:valAx>
        <c:axId val="30871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600"/>
        <c:crosses val="autoZero"/>
        <c:crossBetween val="midCat"/>
      </c:valAx>
      <c:valAx>
        <c:axId val="3087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Noisy Fixed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Sheet1!$H$2:$H$53</c:f>
              <c:numCache>
                <c:formatCode>General</c:formatCode>
                <c:ptCount val="52"/>
                <c:pt idx="0">
                  <c:v>3.2317481855520871</c:v>
                </c:pt>
                <c:pt idx="1">
                  <c:v>4.8129229023747868</c:v>
                </c:pt>
                <c:pt idx="2">
                  <c:v>3.985332844971146</c:v>
                </c:pt>
                <c:pt idx="3">
                  <c:v>1.0880695442104757</c:v>
                </c:pt>
                <c:pt idx="4">
                  <c:v>2.4731223849844168</c:v>
                </c:pt>
                <c:pt idx="5">
                  <c:v>3.417877350568876</c:v>
                </c:pt>
                <c:pt idx="6">
                  <c:v>2.0559360615537572</c:v>
                </c:pt>
                <c:pt idx="7">
                  <c:v>3.343205682806301</c:v>
                </c:pt>
                <c:pt idx="8">
                  <c:v>4.0675740594725616</c:v>
                </c:pt>
                <c:pt idx="9">
                  <c:v>5.8998124652370576</c:v>
                </c:pt>
                <c:pt idx="10">
                  <c:v>9.4732534832423916</c:v>
                </c:pt>
                <c:pt idx="11">
                  <c:v>9.4727453757544566</c:v>
                </c:pt>
                <c:pt idx="12">
                  <c:v>11.711111989687229</c:v>
                </c:pt>
                <c:pt idx="13">
                  <c:v>10.174405142960675</c:v>
                </c:pt>
                <c:pt idx="14">
                  <c:v>9.0248758731294032</c:v>
                </c:pt>
                <c:pt idx="15">
                  <c:v>7.5609415168231902</c:v>
                </c:pt>
                <c:pt idx="16">
                  <c:v>7.1439531546603403</c:v>
                </c:pt>
                <c:pt idx="17">
                  <c:v>3.1096949996151402</c:v>
                </c:pt>
                <c:pt idx="18">
                  <c:v>4.6862840575353513</c:v>
                </c:pt>
                <c:pt idx="19">
                  <c:v>2.9385699737247326</c:v>
                </c:pt>
                <c:pt idx="20">
                  <c:v>5.7526454159052642</c:v>
                </c:pt>
                <c:pt idx="21">
                  <c:v>4.864255516881693</c:v>
                </c:pt>
                <c:pt idx="22">
                  <c:v>6.9241455493193396</c:v>
                </c:pt>
                <c:pt idx="23">
                  <c:v>9.5843409595043809</c:v>
                </c:pt>
                <c:pt idx="24">
                  <c:v>6.5842277021594811</c:v>
                </c:pt>
                <c:pt idx="25">
                  <c:v>7.8153485752793728</c:v>
                </c:pt>
                <c:pt idx="26">
                  <c:v>6.3490412713326547</c:v>
                </c:pt>
                <c:pt idx="27">
                  <c:v>5.4201405555589313</c:v>
                </c:pt>
                <c:pt idx="28">
                  <c:v>2.3707231749177797</c:v>
                </c:pt>
                <c:pt idx="29">
                  <c:v>-0.4323436902172606</c:v>
                </c:pt>
                <c:pt idx="30">
                  <c:v>-0.68587641385691001</c:v>
                </c:pt>
                <c:pt idx="31">
                  <c:v>-1.2232233015356346</c:v>
                </c:pt>
                <c:pt idx="32">
                  <c:v>-2.0536653373676295</c:v>
                </c:pt>
                <c:pt idx="33">
                  <c:v>-1.3587366263157783</c:v>
                </c:pt>
                <c:pt idx="34">
                  <c:v>1.5536205234966589</c:v>
                </c:pt>
                <c:pt idx="35">
                  <c:v>0.32582746496312565</c:v>
                </c:pt>
                <c:pt idx="36">
                  <c:v>2.6395578357938074</c:v>
                </c:pt>
                <c:pt idx="37">
                  <c:v>-0.70503349109630609</c:v>
                </c:pt>
                <c:pt idx="38">
                  <c:v>-0.73915204566200998</c:v>
                </c:pt>
                <c:pt idx="39">
                  <c:v>-3.3165687864073927</c:v>
                </c:pt>
                <c:pt idx="40">
                  <c:v>-5.1483533682220814</c:v>
                </c:pt>
                <c:pt idx="41">
                  <c:v>-3.8726424151543348</c:v>
                </c:pt>
                <c:pt idx="42">
                  <c:v>-5.142370803120702</c:v>
                </c:pt>
                <c:pt idx="43">
                  <c:v>-6.7094949225210065</c:v>
                </c:pt>
                <c:pt idx="44">
                  <c:v>-5.4850946262711293</c:v>
                </c:pt>
                <c:pt idx="45">
                  <c:v>-6.5606450828009795</c:v>
                </c:pt>
                <c:pt idx="46">
                  <c:v>-4.185255427367867</c:v>
                </c:pt>
                <c:pt idx="47">
                  <c:v>-4.704450631004053</c:v>
                </c:pt>
                <c:pt idx="48">
                  <c:v>-1.4754871940092311</c:v>
                </c:pt>
                <c:pt idx="49">
                  <c:v>-2.7799372123884099</c:v>
                </c:pt>
                <c:pt idx="50">
                  <c:v>-1.7549427577746286</c:v>
                </c:pt>
                <c:pt idx="51">
                  <c:v>-1.3599699673349974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8D-4036-AE5A-131B627BC43D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MovingAverageFilter-WindowSizeRight=3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Sheet1!$I$2:$I$53</c:f>
              <c:numCache>
                <c:formatCode>General</c:formatCode>
                <c:ptCount val="52"/>
                <c:pt idx="0">
                  <c:v>1.077249395184029</c:v>
                </c:pt>
                <c:pt idx="1">
                  <c:v>2.6815570293089581</c:v>
                </c:pt>
                <c:pt idx="2">
                  <c:v>4.0100013109660066</c:v>
                </c:pt>
                <c:pt idx="3">
                  <c:v>3.2954417638521369</c:v>
                </c:pt>
                <c:pt idx="4">
                  <c:v>2.5155082580553461</c:v>
                </c:pt>
                <c:pt idx="5">
                  <c:v>2.3263564265879229</c:v>
                </c:pt>
                <c:pt idx="6">
                  <c:v>2.6489785990356833</c:v>
                </c:pt>
                <c:pt idx="7">
                  <c:v>2.9390063649763114</c:v>
                </c:pt>
                <c:pt idx="8">
                  <c:v>3.1555719346108737</c:v>
                </c:pt>
                <c:pt idx="9">
                  <c:v>4.4368640691719738</c:v>
                </c:pt>
                <c:pt idx="10">
                  <c:v>6.4802133359840042</c:v>
                </c:pt>
                <c:pt idx="11">
                  <c:v>8.2819371080779689</c:v>
                </c:pt>
                <c:pt idx="12">
                  <c:v>10.219036949561358</c:v>
                </c:pt>
                <c:pt idx="13">
                  <c:v>10.452754169467454</c:v>
                </c:pt>
                <c:pt idx="14">
                  <c:v>10.303464335259102</c:v>
                </c:pt>
                <c:pt idx="15">
                  <c:v>8.9200741776377566</c:v>
                </c:pt>
                <c:pt idx="16">
                  <c:v>7.9099235148709788</c:v>
                </c:pt>
                <c:pt idx="17">
                  <c:v>5.9381965570328896</c:v>
                </c:pt>
                <c:pt idx="18">
                  <c:v>4.9799774039369442</c:v>
                </c:pt>
                <c:pt idx="19">
                  <c:v>3.5781830102917414</c:v>
                </c:pt>
                <c:pt idx="20">
                  <c:v>4.4591664823884498</c:v>
                </c:pt>
                <c:pt idx="21">
                  <c:v>4.5184903021705631</c:v>
                </c:pt>
                <c:pt idx="22">
                  <c:v>5.847015494035432</c:v>
                </c:pt>
                <c:pt idx="23">
                  <c:v>7.1242473419018042</c:v>
                </c:pt>
                <c:pt idx="24">
                  <c:v>7.6975714036610681</c:v>
                </c:pt>
                <c:pt idx="25">
                  <c:v>7.994639078981078</c:v>
                </c:pt>
                <c:pt idx="26">
                  <c:v>6.9162058495905034</c:v>
                </c:pt>
                <c:pt idx="27">
                  <c:v>6.5281768007236529</c:v>
                </c:pt>
                <c:pt idx="28">
                  <c:v>4.7133016672697883</c:v>
                </c:pt>
                <c:pt idx="29">
                  <c:v>2.4528400134198169</c:v>
                </c:pt>
                <c:pt idx="30">
                  <c:v>0.41750102361453639</c:v>
                </c:pt>
                <c:pt idx="31">
                  <c:v>-0.78048113520326845</c:v>
                </c:pt>
                <c:pt idx="32">
                  <c:v>-1.3209216842533913</c:v>
                </c:pt>
                <c:pt idx="33">
                  <c:v>-1.5452084217396809</c:v>
                </c:pt>
                <c:pt idx="34">
                  <c:v>-0.61959381339558295</c:v>
                </c:pt>
                <c:pt idx="35">
                  <c:v>0.17357045404800209</c:v>
                </c:pt>
                <c:pt idx="36">
                  <c:v>1.5063352747511971</c:v>
                </c:pt>
                <c:pt idx="37">
                  <c:v>0.75345060322020896</c:v>
                </c:pt>
                <c:pt idx="38">
                  <c:v>0.39845743301183045</c:v>
                </c:pt>
                <c:pt idx="39">
                  <c:v>-1.586918107721903</c:v>
                </c:pt>
                <c:pt idx="40">
                  <c:v>-3.0680247334304944</c:v>
                </c:pt>
                <c:pt idx="41">
                  <c:v>-4.1125215232612691</c:v>
                </c:pt>
                <c:pt idx="42">
                  <c:v>-4.7211221954990394</c:v>
                </c:pt>
                <c:pt idx="43">
                  <c:v>-5.2415027135986811</c:v>
                </c:pt>
                <c:pt idx="44">
                  <c:v>-5.7789867839709457</c:v>
                </c:pt>
                <c:pt idx="45">
                  <c:v>-6.2517448771977051</c:v>
                </c:pt>
                <c:pt idx="46">
                  <c:v>-5.4103317121466583</c:v>
                </c:pt>
                <c:pt idx="47">
                  <c:v>-5.1501170470576332</c:v>
                </c:pt>
                <c:pt idx="48">
                  <c:v>-3.4550644174603842</c:v>
                </c:pt>
                <c:pt idx="49">
                  <c:v>-2.9866250124672313</c:v>
                </c:pt>
                <c:pt idx="50">
                  <c:v>-2.0034557213907562</c:v>
                </c:pt>
                <c:pt idx="51">
                  <c:v>-1.9649499791660119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8D-4036-AE5A-131B627BC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18272"/>
        <c:axId val="308718600"/>
      </c:scatterChart>
      <c:valAx>
        <c:axId val="30871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600"/>
        <c:crosses val="autoZero"/>
        <c:crossBetween val="midCat"/>
      </c:valAx>
      <c:valAx>
        <c:axId val="3087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Noisy Fixed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Sheet1!$H$2:$H$53</c:f>
              <c:numCache>
                <c:formatCode>General</c:formatCode>
                <c:ptCount val="52"/>
                <c:pt idx="0">
                  <c:v>3.2317481855520871</c:v>
                </c:pt>
                <c:pt idx="1">
                  <c:v>4.8129229023747868</c:v>
                </c:pt>
                <c:pt idx="2">
                  <c:v>3.985332844971146</c:v>
                </c:pt>
                <c:pt idx="3">
                  <c:v>1.0880695442104757</c:v>
                </c:pt>
                <c:pt idx="4">
                  <c:v>2.4731223849844168</c:v>
                </c:pt>
                <c:pt idx="5">
                  <c:v>3.417877350568876</c:v>
                </c:pt>
                <c:pt idx="6">
                  <c:v>2.0559360615537572</c:v>
                </c:pt>
                <c:pt idx="7">
                  <c:v>3.343205682806301</c:v>
                </c:pt>
                <c:pt idx="8">
                  <c:v>4.0675740594725616</c:v>
                </c:pt>
                <c:pt idx="9">
                  <c:v>5.8998124652370576</c:v>
                </c:pt>
                <c:pt idx="10">
                  <c:v>9.4732534832423916</c:v>
                </c:pt>
                <c:pt idx="11">
                  <c:v>9.4727453757544566</c:v>
                </c:pt>
                <c:pt idx="12">
                  <c:v>11.711111989687229</c:v>
                </c:pt>
                <c:pt idx="13">
                  <c:v>10.174405142960675</c:v>
                </c:pt>
                <c:pt idx="14">
                  <c:v>9.0248758731294032</c:v>
                </c:pt>
                <c:pt idx="15">
                  <c:v>7.5609415168231902</c:v>
                </c:pt>
                <c:pt idx="16">
                  <c:v>7.1439531546603403</c:v>
                </c:pt>
                <c:pt idx="17">
                  <c:v>3.1096949996151402</c:v>
                </c:pt>
                <c:pt idx="18">
                  <c:v>4.6862840575353513</c:v>
                </c:pt>
                <c:pt idx="19">
                  <c:v>2.9385699737247326</c:v>
                </c:pt>
                <c:pt idx="20">
                  <c:v>5.7526454159052642</c:v>
                </c:pt>
                <c:pt idx="21">
                  <c:v>4.864255516881693</c:v>
                </c:pt>
                <c:pt idx="22">
                  <c:v>6.9241455493193396</c:v>
                </c:pt>
                <c:pt idx="23">
                  <c:v>9.5843409595043809</c:v>
                </c:pt>
                <c:pt idx="24">
                  <c:v>6.5842277021594811</c:v>
                </c:pt>
                <c:pt idx="25">
                  <c:v>7.8153485752793728</c:v>
                </c:pt>
                <c:pt idx="26">
                  <c:v>6.3490412713326547</c:v>
                </c:pt>
                <c:pt idx="27">
                  <c:v>5.4201405555589313</c:v>
                </c:pt>
                <c:pt idx="28">
                  <c:v>2.3707231749177797</c:v>
                </c:pt>
                <c:pt idx="29">
                  <c:v>-0.4323436902172606</c:v>
                </c:pt>
                <c:pt idx="30">
                  <c:v>-0.68587641385691001</c:v>
                </c:pt>
                <c:pt idx="31">
                  <c:v>-1.2232233015356346</c:v>
                </c:pt>
                <c:pt idx="32">
                  <c:v>-2.0536653373676295</c:v>
                </c:pt>
                <c:pt idx="33">
                  <c:v>-1.3587366263157783</c:v>
                </c:pt>
                <c:pt idx="34">
                  <c:v>1.5536205234966589</c:v>
                </c:pt>
                <c:pt idx="35">
                  <c:v>0.32582746496312565</c:v>
                </c:pt>
                <c:pt idx="36">
                  <c:v>2.6395578357938074</c:v>
                </c:pt>
                <c:pt idx="37">
                  <c:v>-0.70503349109630609</c:v>
                </c:pt>
                <c:pt idx="38">
                  <c:v>-0.73915204566200998</c:v>
                </c:pt>
                <c:pt idx="39">
                  <c:v>-3.3165687864073927</c:v>
                </c:pt>
                <c:pt idx="40">
                  <c:v>-5.1483533682220814</c:v>
                </c:pt>
                <c:pt idx="41">
                  <c:v>-3.8726424151543348</c:v>
                </c:pt>
                <c:pt idx="42">
                  <c:v>-5.142370803120702</c:v>
                </c:pt>
                <c:pt idx="43">
                  <c:v>-6.7094949225210065</c:v>
                </c:pt>
                <c:pt idx="44">
                  <c:v>-5.4850946262711293</c:v>
                </c:pt>
                <c:pt idx="45">
                  <c:v>-6.5606450828009795</c:v>
                </c:pt>
                <c:pt idx="46">
                  <c:v>-4.185255427367867</c:v>
                </c:pt>
                <c:pt idx="47">
                  <c:v>-4.704450631004053</c:v>
                </c:pt>
                <c:pt idx="48">
                  <c:v>-1.4754871940092311</c:v>
                </c:pt>
                <c:pt idx="49">
                  <c:v>-2.7799372123884099</c:v>
                </c:pt>
                <c:pt idx="50">
                  <c:v>-1.7549427577746286</c:v>
                </c:pt>
                <c:pt idx="51">
                  <c:v>-1.3599699673349974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8D-4036-AE5A-131B627BC43D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MovingAverageFilter-WindowSizeRight=3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Sheet1!$I$2:$I$53</c:f>
              <c:numCache>
                <c:formatCode>General</c:formatCode>
                <c:ptCount val="52"/>
                <c:pt idx="0">
                  <c:v>1.077249395184029</c:v>
                </c:pt>
                <c:pt idx="1">
                  <c:v>2.6815570293089581</c:v>
                </c:pt>
                <c:pt idx="2">
                  <c:v>4.0100013109660066</c:v>
                </c:pt>
                <c:pt idx="3">
                  <c:v>3.2954417638521369</c:v>
                </c:pt>
                <c:pt idx="4">
                  <c:v>2.5155082580553461</c:v>
                </c:pt>
                <c:pt idx="5">
                  <c:v>2.3263564265879229</c:v>
                </c:pt>
                <c:pt idx="6">
                  <c:v>2.6489785990356833</c:v>
                </c:pt>
                <c:pt idx="7">
                  <c:v>2.9390063649763114</c:v>
                </c:pt>
                <c:pt idx="8">
                  <c:v>3.1555719346108737</c:v>
                </c:pt>
                <c:pt idx="9">
                  <c:v>4.4368640691719738</c:v>
                </c:pt>
                <c:pt idx="10">
                  <c:v>6.4802133359840042</c:v>
                </c:pt>
                <c:pt idx="11">
                  <c:v>8.2819371080779689</c:v>
                </c:pt>
                <c:pt idx="12">
                  <c:v>10.219036949561358</c:v>
                </c:pt>
                <c:pt idx="13">
                  <c:v>10.452754169467454</c:v>
                </c:pt>
                <c:pt idx="14">
                  <c:v>10.303464335259102</c:v>
                </c:pt>
                <c:pt idx="15">
                  <c:v>8.9200741776377566</c:v>
                </c:pt>
                <c:pt idx="16">
                  <c:v>7.9099235148709788</c:v>
                </c:pt>
                <c:pt idx="17">
                  <c:v>5.9381965570328896</c:v>
                </c:pt>
                <c:pt idx="18">
                  <c:v>4.9799774039369442</c:v>
                </c:pt>
                <c:pt idx="19">
                  <c:v>3.5781830102917414</c:v>
                </c:pt>
                <c:pt idx="20">
                  <c:v>4.4591664823884498</c:v>
                </c:pt>
                <c:pt idx="21">
                  <c:v>4.5184903021705631</c:v>
                </c:pt>
                <c:pt idx="22">
                  <c:v>5.847015494035432</c:v>
                </c:pt>
                <c:pt idx="23">
                  <c:v>7.1242473419018042</c:v>
                </c:pt>
                <c:pt idx="24">
                  <c:v>7.6975714036610681</c:v>
                </c:pt>
                <c:pt idx="25">
                  <c:v>7.994639078981078</c:v>
                </c:pt>
                <c:pt idx="26">
                  <c:v>6.9162058495905034</c:v>
                </c:pt>
                <c:pt idx="27">
                  <c:v>6.5281768007236529</c:v>
                </c:pt>
                <c:pt idx="28">
                  <c:v>4.7133016672697883</c:v>
                </c:pt>
                <c:pt idx="29">
                  <c:v>2.4528400134198169</c:v>
                </c:pt>
                <c:pt idx="30">
                  <c:v>0.41750102361453639</c:v>
                </c:pt>
                <c:pt idx="31">
                  <c:v>-0.78048113520326845</c:v>
                </c:pt>
                <c:pt idx="32">
                  <c:v>-1.3209216842533913</c:v>
                </c:pt>
                <c:pt idx="33">
                  <c:v>-1.5452084217396809</c:v>
                </c:pt>
                <c:pt idx="34">
                  <c:v>-0.61959381339558295</c:v>
                </c:pt>
                <c:pt idx="35">
                  <c:v>0.17357045404800209</c:v>
                </c:pt>
                <c:pt idx="36">
                  <c:v>1.5063352747511971</c:v>
                </c:pt>
                <c:pt idx="37">
                  <c:v>0.75345060322020896</c:v>
                </c:pt>
                <c:pt idx="38">
                  <c:v>0.39845743301183045</c:v>
                </c:pt>
                <c:pt idx="39">
                  <c:v>-1.586918107721903</c:v>
                </c:pt>
                <c:pt idx="40">
                  <c:v>-3.0680247334304944</c:v>
                </c:pt>
                <c:pt idx="41">
                  <c:v>-4.1125215232612691</c:v>
                </c:pt>
                <c:pt idx="42">
                  <c:v>-4.7211221954990394</c:v>
                </c:pt>
                <c:pt idx="43">
                  <c:v>-5.2415027135986811</c:v>
                </c:pt>
                <c:pt idx="44">
                  <c:v>-5.7789867839709457</c:v>
                </c:pt>
                <c:pt idx="45">
                  <c:v>-6.2517448771977051</c:v>
                </c:pt>
                <c:pt idx="46">
                  <c:v>-5.4103317121466583</c:v>
                </c:pt>
                <c:pt idx="47">
                  <c:v>-5.1501170470576332</c:v>
                </c:pt>
                <c:pt idx="48">
                  <c:v>-3.4550644174603842</c:v>
                </c:pt>
                <c:pt idx="49">
                  <c:v>-2.9866250124672313</c:v>
                </c:pt>
                <c:pt idx="50">
                  <c:v>-2.0034557213907562</c:v>
                </c:pt>
                <c:pt idx="51">
                  <c:v>-1.9649499791660119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8D-4036-AE5A-131B627BC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18272"/>
        <c:axId val="308718600"/>
      </c:scatterChart>
      <c:valAx>
        <c:axId val="30871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600"/>
        <c:crosses val="autoZero"/>
        <c:crossBetween val="midCat"/>
      </c:valAx>
      <c:valAx>
        <c:axId val="3087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Noisy Fixed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Sheet1!$H$2:$H$53</c:f>
              <c:numCache>
                <c:formatCode>General</c:formatCode>
                <c:ptCount val="52"/>
                <c:pt idx="0">
                  <c:v>3.2317481855520871</c:v>
                </c:pt>
                <c:pt idx="1">
                  <c:v>4.8129229023747868</c:v>
                </c:pt>
                <c:pt idx="2">
                  <c:v>3.985332844971146</c:v>
                </c:pt>
                <c:pt idx="3">
                  <c:v>1.0880695442104757</c:v>
                </c:pt>
                <c:pt idx="4">
                  <c:v>2.4731223849844168</c:v>
                </c:pt>
                <c:pt idx="5">
                  <c:v>3.417877350568876</c:v>
                </c:pt>
                <c:pt idx="6">
                  <c:v>2.0559360615537572</c:v>
                </c:pt>
                <c:pt idx="7">
                  <c:v>3.343205682806301</c:v>
                </c:pt>
                <c:pt idx="8">
                  <c:v>4.0675740594725616</c:v>
                </c:pt>
                <c:pt idx="9">
                  <c:v>5.8998124652370576</c:v>
                </c:pt>
                <c:pt idx="10">
                  <c:v>9.4732534832423916</c:v>
                </c:pt>
                <c:pt idx="11">
                  <c:v>9.4727453757544566</c:v>
                </c:pt>
                <c:pt idx="12">
                  <c:v>11.711111989687229</c:v>
                </c:pt>
                <c:pt idx="13">
                  <c:v>10.174405142960675</c:v>
                </c:pt>
                <c:pt idx="14">
                  <c:v>9.0248758731294032</c:v>
                </c:pt>
                <c:pt idx="15">
                  <c:v>7.5609415168231902</c:v>
                </c:pt>
                <c:pt idx="16">
                  <c:v>7.1439531546603403</c:v>
                </c:pt>
                <c:pt idx="17">
                  <c:v>3.1096949996151402</c:v>
                </c:pt>
                <c:pt idx="18">
                  <c:v>4.6862840575353513</c:v>
                </c:pt>
                <c:pt idx="19">
                  <c:v>2.9385699737247326</c:v>
                </c:pt>
                <c:pt idx="20">
                  <c:v>5.7526454159052642</c:v>
                </c:pt>
                <c:pt idx="21">
                  <c:v>4.864255516881693</c:v>
                </c:pt>
                <c:pt idx="22">
                  <c:v>6.9241455493193396</c:v>
                </c:pt>
                <c:pt idx="23">
                  <c:v>9.5843409595043809</c:v>
                </c:pt>
                <c:pt idx="24">
                  <c:v>6.5842277021594811</c:v>
                </c:pt>
                <c:pt idx="25">
                  <c:v>7.8153485752793728</c:v>
                </c:pt>
                <c:pt idx="26">
                  <c:v>6.3490412713326547</c:v>
                </c:pt>
                <c:pt idx="27">
                  <c:v>5.4201405555589313</c:v>
                </c:pt>
                <c:pt idx="28">
                  <c:v>2.3707231749177797</c:v>
                </c:pt>
                <c:pt idx="29">
                  <c:v>-0.4323436902172606</c:v>
                </c:pt>
                <c:pt idx="30">
                  <c:v>-0.68587641385691001</c:v>
                </c:pt>
                <c:pt idx="31">
                  <c:v>-1.2232233015356346</c:v>
                </c:pt>
                <c:pt idx="32">
                  <c:v>-2.0536653373676295</c:v>
                </c:pt>
                <c:pt idx="33">
                  <c:v>-1.3587366263157783</c:v>
                </c:pt>
                <c:pt idx="34">
                  <c:v>1.5536205234966589</c:v>
                </c:pt>
                <c:pt idx="35">
                  <c:v>0.32582746496312565</c:v>
                </c:pt>
                <c:pt idx="36">
                  <c:v>2.6395578357938074</c:v>
                </c:pt>
                <c:pt idx="37">
                  <c:v>-0.70503349109630609</c:v>
                </c:pt>
                <c:pt idx="38">
                  <c:v>-0.73915204566200998</c:v>
                </c:pt>
                <c:pt idx="39">
                  <c:v>-3.3165687864073927</c:v>
                </c:pt>
                <c:pt idx="40">
                  <c:v>-5.1483533682220814</c:v>
                </c:pt>
                <c:pt idx="41">
                  <c:v>-3.8726424151543348</c:v>
                </c:pt>
                <c:pt idx="42">
                  <c:v>-5.142370803120702</c:v>
                </c:pt>
                <c:pt idx="43">
                  <c:v>-6.7094949225210065</c:v>
                </c:pt>
                <c:pt idx="44">
                  <c:v>-5.4850946262711293</c:v>
                </c:pt>
                <c:pt idx="45">
                  <c:v>-6.5606450828009795</c:v>
                </c:pt>
                <c:pt idx="46">
                  <c:v>-4.185255427367867</c:v>
                </c:pt>
                <c:pt idx="47">
                  <c:v>-4.704450631004053</c:v>
                </c:pt>
                <c:pt idx="48">
                  <c:v>-1.4754871940092311</c:v>
                </c:pt>
                <c:pt idx="49">
                  <c:v>-2.7799372123884099</c:v>
                </c:pt>
                <c:pt idx="50">
                  <c:v>-1.7549427577746286</c:v>
                </c:pt>
                <c:pt idx="51">
                  <c:v>-1.3599699673349974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8D-4036-AE5A-131B627BC43D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MovingAverageFilter-WindowSizeRight=3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Sheet1!$I$2:$I$53</c:f>
              <c:numCache>
                <c:formatCode>General</c:formatCode>
                <c:ptCount val="52"/>
                <c:pt idx="0">
                  <c:v>1.077249395184029</c:v>
                </c:pt>
                <c:pt idx="1">
                  <c:v>2.6815570293089581</c:v>
                </c:pt>
                <c:pt idx="2">
                  <c:v>4.0100013109660066</c:v>
                </c:pt>
                <c:pt idx="3">
                  <c:v>3.2954417638521369</c:v>
                </c:pt>
                <c:pt idx="4">
                  <c:v>2.5155082580553461</c:v>
                </c:pt>
                <c:pt idx="5">
                  <c:v>2.3263564265879229</c:v>
                </c:pt>
                <c:pt idx="6">
                  <c:v>2.6489785990356833</c:v>
                </c:pt>
                <c:pt idx="7">
                  <c:v>2.9390063649763114</c:v>
                </c:pt>
                <c:pt idx="8">
                  <c:v>3.1555719346108737</c:v>
                </c:pt>
                <c:pt idx="9">
                  <c:v>4.4368640691719738</c:v>
                </c:pt>
                <c:pt idx="10">
                  <c:v>6.4802133359840042</c:v>
                </c:pt>
                <c:pt idx="11">
                  <c:v>8.2819371080779689</c:v>
                </c:pt>
                <c:pt idx="12">
                  <c:v>10.219036949561358</c:v>
                </c:pt>
                <c:pt idx="13">
                  <c:v>10.452754169467454</c:v>
                </c:pt>
                <c:pt idx="14">
                  <c:v>10.303464335259102</c:v>
                </c:pt>
                <c:pt idx="15">
                  <c:v>8.9200741776377566</c:v>
                </c:pt>
                <c:pt idx="16">
                  <c:v>7.9099235148709788</c:v>
                </c:pt>
                <c:pt idx="17">
                  <c:v>5.9381965570328896</c:v>
                </c:pt>
                <c:pt idx="18">
                  <c:v>4.9799774039369442</c:v>
                </c:pt>
                <c:pt idx="19">
                  <c:v>3.5781830102917414</c:v>
                </c:pt>
                <c:pt idx="20">
                  <c:v>4.4591664823884498</c:v>
                </c:pt>
                <c:pt idx="21">
                  <c:v>4.5184903021705631</c:v>
                </c:pt>
                <c:pt idx="22">
                  <c:v>5.847015494035432</c:v>
                </c:pt>
                <c:pt idx="23">
                  <c:v>7.1242473419018042</c:v>
                </c:pt>
                <c:pt idx="24">
                  <c:v>7.6975714036610681</c:v>
                </c:pt>
                <c:pt idx="25">
                  <c:v>7.994639078981078</c:v>
                </c:pt>
                <c:pt idx="26">
                  <c:v>6.9162058495905034</c:v>
                </c:pt>
                <c:pt idx="27">
                  <c:v>6.5281768007236529</c:v>
                </c:pt>
                <c:pt idx="28">
                  <c:v>4.7133016672697883</c:v>
                </c:pt>
                <c:pt idx="29">
                  <c:v>2.4528400134198169</c:v>
                </c:pt>
                <c:pt idx="30">
                  <c:v>0.41750102361453639</c:v>
                </c:pt>
                <c:pt idx="31">
                  <c:v>-0.78048113520326845</c:v>
                </c:pt>
                <c:pt idx="32">
                  <c:v>-1.3209216842533913</c:v>
                </c:pt>
                <c:pt idx="33">
                  <c:v>-1.5452084217396809</c:v>
                </c:pt>
                <c:pt idx="34">
                  <c:v>-0.61959381339558295</c:v>
                </c:pt>
                <c:pt idx="35">
                  <c:v>0.17357045404800209</c:v>
                </c:pt>
                <c:pt idx="36">
                  <c:v>1.5063352747511971</c:v>
                </c:pt>
                <c:pt idx="37">
                  <c:v>0.75345060322020896</c:v>
                </c:pt>
                <c:pt idx="38">
                  <c:v>0.39845743301183045</c:v>
                </c:pt>
                <c:pt idx="39">
                  <c:v>-1.586918107721903</c:v>
                </c:pt>
                <c:pt idx="40">
                  <c:v>-3.0680247334304944</c:v>
                </c:pt>
                <c:pt idx="41">
                  <c:v>-4.1125215232612691</c:v>
                </c:pt>
                <c:pt idx="42">
                  <c:v>-4.7211221954990394</c:v>
                </c:pt>
                <c:pt idx="43">
                  <c:v>-5.2415027135986811</c:v>
                </c:pt>
                <c:pt idx="44">
                  <c:v>-5.7789867839709457</c:v>
                </c:pt>
                <c:pt idx="45">
                  <c:v>-6.2517448771977051</c:v>
                </c:pt>
                <c:pt idx="46">
                  <c:v>-5.4103317121466583</c:v>
                </c:pt>
                <c:pt idx="47">
                  <c:v>-5.1501170470576332</c:v>
                </c:pt>
                <c:pt idx="48">
                  <c:v>-3.4550644174603842</c:v>
                </c:pt>
                <c:pt idx="49">
                  <c:v>-2.9866250124672313</c:v>
                </c:pt>
                <c:pt idx="50">
                  <c:v>-2.0034557213907562</c:v>
                </c:pt>
                <c:pt idx="51">
                  <c:v>-1.9649499791660119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8D-4036-AE5A-131B627BC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18272"/>
        <c:axId val="308718600"/>
      </c:scatterChart>
      <c:valAx>
        <c:axId val="30871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600"/>
        <c:crosses val="autoZero"/>
        <c:crossBetween val="midCat"/>
      </c:valAx>
      <c:valAx>
        <c:axId val="3087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Noisy Fixed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Sheet1!$H$2:$H$53</c:f>
              <c:numCache>
                <c:formatCode>General</c:formatCode>
                <c:ptCount val="52"/>
                <c:pt idx="0">
                  <c:v>3.2317481855520871</c:v>
                </c:pt>
                <c:pt idx="1">
                  <c:v>4.8129229023747868</c:v>
                </c:pt>
                <c:pt idx="2">
                  <c:v>3.985332844971146</c:v>
                </c:pt>
                <c:pt idx="3">
                  <c:v>1.0880695442104757</c:v>
                </c:pt>
                <c:pt idx="4">
                  <c:v>2.4731223849844168</c:v>
                </c:pt>
                <c:pt idx="5">
                  <c:v>3.417877350568876</c:v>
                </c:pt>
                <c:pt idx="6">
                  <c:v>2.0559360615537572</c:v>
                </c:pt>
                <c:pt idx="7">
                  <c:v>3.343205682806301</c:v>
                </c:pt>
                <c:pt idx="8">
                  <c:v>4.0675740594725616</c:v>
                </c:pt>
                <c:pt idx="9">
                  <c:v>5.8998124652370576</c:v>
                </c:pt>
                <c:pt idx="10">
                  <c:v>9.4732534832423916</c:v>
                </c:pt>
                <c:pt idx="11">
                  <c:v>9.4727453757544566</c:v>
                </c:pt>
                <c:pt idx="12">
                  <c:v>11.711111989687229</c:v>
                </c:pt>
                <c:pt idx="13">
                  <c:v>10.174405142960675</c:v>
                </c:pt>
                <c:pt idx="14">
                  <c:v>9.0248758731294032</c:v>
                </c:pt>
                <c:pt idx="15">
                  <c:v>7.5609415168231902</c:v>
                </c:pt>
                <c:pt idx="16">
                  <c:v>7.1439531546603403</c:v>
                </c:pt>
                <c:pt idx="17">
                  <c:v>3.1096949996151402</c:v>
                </c:pt>
                <c:pt idx="18">
                  <c:v>4.6862840575353513</c:v>
                </c:pt>
                <c:pt idx="19">
                  <c:v>2.9385699737247326</c:v>
                </c:pt>
                <c:pt idx="20">
                  <c:v>5.7526454159052642</c:v>
                </c:pt>
                <c:pt idx="21">
                  <c:v>4.864255516881693</c:v>
                </c:pt>
                <c:pt idx="22">
                  <c:v>6.9241455493193396</c:v>
                </c:pt>
                <c:pt idx="23">
                  <c:v>9.5843409595043809</c:v>
                </c:pt>
                <c:pt idx="24">
                  <c:v>6.5842277021594811</c:v>
                </c:pt>
                <c:pt idx="25">
                  <c:v>7.8153485752793728</c:v>
                </c:pt>
                <c:pt idx="26">
                  <c:v>6.3490412713326547</c:v>
                </c:pt>
                <c:pt idx="27">
                  <c:v>5.4201405555589313</c:v>
                </c:pt>
                <c:pt idx="28">
                  <c:v>2.3707231749177797</c:v>
                </c:pt>
                <c:pt idx="29">
                  <c:v>-0.4323436902172606</c:v>
                </c:pt>
                <c:pt idx="30">
                  <c:v>-0.68587641385691001</c:v>
                </c:pt>
                <c:pt idx="31">
                  <c:v>-1.2232233015356346</c:v>
                </c:pt>
                <c:pt idx="32">
                  <c:v>-2.0536653373676295</c:v>
                </c:pt>
                <c:pt idx="33">
                  <c:v>-1.3587366263157783</c:v>
                </c:pt>
                <c:pt idx="34">
                  <c:v>1.5536205234966589</c:v>
                </c:pt>
                <c:pt idx="35">
                  <c:v>0.32582746496312565</c:v>
                </c:pt>
                <c:pt idx="36">
                  <c:v>2.6395578357938074</c:v>
                </c:pt>
                <c:pt idx="37">
                  <c:v>-0.70503349109630609</c:v>
                </c:pt>
                <c:pt idx="38">
                  <c:v>-0.73915204566200998</c:v>
                </c:pt>
                <c:pt idx="39">
                  <c:v>-3.3165687864073927</c:v>
                </c:pt>
                <c:pt idx="40">
                  <c:v>-5.1483533682220814</c:v>
                </c:pt>
                <c:pt idx="41">
                  <c:v>-3.8726424151543348</c:v>
                </c:pt>
                <c:pt idx="42">
                  <c:v>-5.142370803120702</c:v>
                </c:pt>
                <c:pt idx="43">
                  <c:v>-6.7094949225210065</c:v>
                </c:pt>
                <c:pt idx="44">
                  <c:v>-5.4850946262711293</c:v>
                </c:pt>
                <c:pt idx="45">
                  <c:v>-6.5606450828009795</c:v>
                </c:pt>
                <c:pt idx="46">
                  <c:v>-4.185255427367867</c:v>
                </c:pt>
                <c:pt idx="47">
                  <c:v>-4.704450631004053</c:v>
                </c:pt>
                <c:pt idx="48">
                  <c:v>-1.4754871940092311</c:v>
                </c:pt>
                <c:pt idx="49">
                  <c:v>-2.7799372123884099</c:v>
                </c:pt>
                <c:pt idx="50">
                  <c:v>-1.7549427577746286</c:v>
                </c:pt>
                <c:pt idx="51">
                  <c:v>-1.3599699673349974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8D-4036-AE5A-131B627BC43D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MovingAverageFilter-WindowSizeRight=3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Sheet1!$I$2:$I$53</c:f>
              <c:numCache>
                <c:formatCode>General</c:formatCode>
                <c:ptCount val="52"/>
                <c:pt idx="0">
                  <c:v>1.077249395184029</c:v>
                </c:pt>
                <c:pt idx="1">
                  <c:v>2.6815570293089581</c:v>
                </c:pt>
                <c:pt idx="2">
                  <c:v>4.0100013109660066</c:v>
                </c:pt>
                <c:pt idx="3">
                  <c:v>3.2954417638521369</c:v>
                </c:pt>
                <c:pt idx="4">
                  <c:v>2.5155082580553461</c:v>
                </c:pt>
                <c:pt idx="5">
                  <c:v>2.3263564265879229</c:v>
                </c:pt>
                <c:pt idx="6">
                  <c:v>2.6489785990356833</c:v>
                </c:pt>
                <c:pt idx="7">
                  <c:v>2.9390063649763114</c:v>
                </c:pt>
                <c:pt idx="8">
                  <c:v>3.1555719346108737</c:v>
                </c:pt>
                <c:pt idx="9">
                  <c:v>4.4368640691719738</c:v>
                </c:pt>
                <c:pt idx="10">
                  <c:v>6.4802133359840042</c:v>
                </c:pt>
                <c:pt idx="11">
                  <c:v>8.2819371080779689</c:v>
                </c:pt>
                <c:pt idx="12">
                  <c:v>10.219036949561358</c:v>
                </c:pt>
                <c:pt idx="13">
                  <c:v>10.452754169467454</c:v>
                </c:pt>
                <c:pt idx="14">
                  <c:v>10.303464335259102</c:v>
                </c:pt>
                <c:pt idx="15">
                  <c:v>8.9200741776377566</c:v>
                </c:pt>
                <c:pt idx="16">
                  <c:v>7.9099235148709788</c:v>
                </c:pt>
                <c:pt idx="17">
                  <c:v>5.9381965570328896</c:v>
                </c:pt>
                <c:pt idx="18">
                  <c:v>4.9799774039369442</c:v>
                </c:pt>
                <c:pt idx="19">
                  <c:v>3.5781830102917414</c:v>
                </c:pt>
                <c:pt idx="20">
                  <c:v>4.4591664823884498</c:v>
                </c:pt>
                <c:pt idx="21">
                  <c:v>4.5184903021705631</c:v>
                </c:pt>
                <c:pt idx="22">
                  <c:v>5.847015494035432</c:v>
                </c:pt>
                <c:pt idx="23">
                  <c:v>7.1242473419018042</c:v>
                </c:pt>
                <c:pt idx="24">
                  <c:v>7.6975714036610681</c:v>
                </c:pt>
                <c:pt idx="25">
                  <c:v>7.994639078981078</c:v>
                </c:pt>
                <c:pt idx="26">
                  <c:v>6.9162058495905034</c:v>
                </c:pt>
                <c:pt idx="27">
                  <c:v>6.5281768007236529</c:v>
                </c:pt>
                <c:pt idx="28">
                  <c:v>4.7133016672697883</c:v>
                </c:pt>
                <c:pt idx="29">
                  <c:v>2.4528400134198169</c:v>
                </c:pt>
                <c:pt idx="30">
                  <c:v>0.41750102361453639</c:v>
                </c:pt>
                <c:pt idx="31">
                  <c:v>-0.78048113520326845</c:v>
                </c:pt>
                <c:pt idx="32">
                  <c:v>-1.3209216842533913</c:v>
                </c:pt>
                <c:pt idx="33">
                  <c:v>-1.5452084217396809</c:v>
                </c:pt>
                <c:pt idx="34">
                  <c:v>-0.61959381339558295</c:v>
                </c:pt>
                <c:pt idx="35">
                  <c:v>0.17357045404800209</c:v>
                </c:pt>
                <c:pt idx="36">
                  <c:v>1.5063352747511971</c:v>
                </c:pt>
                <c:pt idx="37">
                  <c:v>0.75345060322020896</c:v>
                </c:pt>
                <c:pt idx="38">
                  <c:v>0.39845743301183045</c:v>
                </c:pt>
                <c:pt idx="39">
                  <c:v>-1.586918107721903</c:v>
                </c:pt>
                <c:pt idx="40">
                  <c:v>-3.0680247334304944</c:v>
                </c:pt>
                <c:pt idx="41">
                  <c:v>-4.1125215232612691</c:v>
                </c:pt>
                <c:pt idx="42">
                  <c:v>-4.7211221954990394</c:v>
                </c:pt>
                <c:pt idx="43">
                  <c:v>-5.2415027135986811</c:v>
                </c:pt>
                <c:pt idx="44">
                  <c:v>-5.7789867839709457</c:v>
                </c:pt>
                <c:pt idx="45">
                  <c:v>-6.2517448771977051</c:v>
                </c:pt>
                <c:pt idx="46">
                  <c:v>-5.4103317121466583</c:v>
                </c:pt>
                <c:pt idx="47">
                  <c:v>-5.1501170470576332</c:v>
                </c:pt>
                <c:pt idx="48">
                  <c:v>-3.4550644174603842</c:v>
                </c:pt>
                <c:pt idx="49">
                  <c:v>-2.9866250124672313</c:v>
                </c:pt>
                <c:pt idx="50">
                  <c:v>-2.0034557213907562</c:v>
                </c:pt>
                <c:pt idx="51">
                  <c:v>-1.9649499791660119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8D-4036-AE5A-131B627BC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18272"/>
        <c:axId val="308718600"/>
      </c:scatterChart>
      <c:valAx>
        <c:axId val="30871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600"/>
        <c:crosses val="autoZero"/>
        <c:crossBetween val="midCat"/>
      </c:valAx>
      <c:valAx>
        <c:axId val="3087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Noisy Fixed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Sheet1!$H$2:$H$53</c:f>
              <c:numCache>
                <c:formatCode>General</c:formatCode>
                <c:ptCount val="52"/>
                <c:pt idx="0">
                  <c:v>3.2317481855520871</c:v>
                </c:pt>
                <c:pt idx="1">
                  <c:v>4.8129229023747868</c:v>
                </c:pt>
                <c:pt idx="2">
                  <c:v>3.985332844971146</c:v>
                </c:pt>
                <c:pt idx="3">
                  <c:v>1.0880695442104757</c:v>
                </c:pt>
                <c:pt idx="4">
                  <c:v>2.4731223849844168</c:v>
                </c:pt>
                <c:pt idx="5">
                  <c:v>3.417877350568876</c:v>
                </c:pt>
                <c:pt idx="6">
                  <c:v>2.0559360615537572</c:v>
                </c:pt>
                <c:pt idx="7">
                  <c:v>3.343205682806301</c:v>
                </c:pt>
                <c:pt idx="8">
                  <c:v>4.0675740594725616</c:v>
                </c:pt>
                <c:pt idx="9">
                  <c:v>5.8998124652370576</c:v>
                </c:pt>
                <c:pt idx="10">
                  <c:v>9.4732534832423916</c:v>
                </c:pt>
                <c:pt idx="11">
                  <c:v>9.4727453757544566</c:v>
                </c:pt>
                <c:pt idx="12">
                  <c:v>11.711111989687229</c:v>
                </c:pt>
                <c:pt idx="13">
                  <c:v>10.174405142960675</c:v>
                </c:pt>
                <c:pt idx="14">
                  <c:v>9.0248758731294032</c:v>
                </c:pt>
                <c:pt idx="15">
                  <c:v>7.5609415168231902</c:v>
                </c:pt>
                <c:pt idx="16">
                  <c:v>7.1439531546603403</c:v>
                </c:pt>
                <c:pt idx="17">
                  <c:v>3.1096949996151402</c:v>
                </c:pt>
                <c:pt idx="18">
                  <c:v>4.6862840575353513</c:v>
                </c:pt>
                <c:pt idx="19">
                  <c:v>2.9385699737247326</c:v>
                </c:pt>
                <c:pt idx="20">
                  <c:v>5.7526454159052642</c:v>
                </c:pt>
                <c:pt idx="21">
                  <c:v>4.864255516881693</c:v>
                </c:pt>
                <c:pt idx="22">
                  <c:v>6.9241455493193396</c:v>
                </c:pt>
                <c:pt idx="23">
                  <c:v>9.5843409595043809</c:v>
                </c:pt>
                <c:pt idx="24">
                  <c:v>6.5842277021594811</c:v>
                </c:pt>
                <c:pt idx="25">
                  <c:v>7.8153485752793728</c:v>
                </c:pt>
                <c:pt idx="26">
                  <c:v>6.3490412713326547</c:v>
                </c:pt>
                <c:pt idx="27">
                  <c:v>5.4201405555589313</c:v>
                </c:pt>
                <c:pt idx="28">
                  <c:v>2.3707231749177797</c:v>
                </c:pt>
                <c:pt idx="29">
                  <c:v>-0.4323436902172606</c:v>
                </c:pt>
                <c:pt idx="30">
                  <c:v>-0.68587641385691001</c:v>
                </c:pt>
                <c:pt idx="31">
                  <c:v>-1.2232233015356346</c:v>
                </c:pt>
                <c:pt idx="32">
                  <c:v>-2.0536653373676295</c:v>
                </c:pt>
                <c:pt idx="33">
                  <c:v>-1.3587366263157783</c:v>
                </c:pt>
                <c:pt idx="34">
                  <c:v>1.5536205234966589</c:v>
                </c:pt>
                <c:pt idx="35">
                  <c:v>0.32582746496312565</c:v>
                </c:pt>
                <c:pt idx="36">
                  <c:v>2.6395578357938074</c:v>
                </c:pt>
                <c:pt idx="37">
                  <c:v>-0.70503349109630609</c:v>
                </c:pt>
                <c:pt idx="38">
                  <c:v>-0.73915204566200998</c:v>
                </c:pt>
                <c:pt idx="39">
                  <c:v>-3.3165687864073927</c:v>
                </c:pt>
                <c:pt idx="40">
                  <c:v>-5.1483533682220814</c:v>
                </c:pt>
                <c:pt idx="41">
                  <c:v>-3.8726424151543348</c:v>
                </c:pt>
                <c:pt idx="42">
                  <c:v>-5.142370803120702</c:v>
                </c:pt>
                <c:pt idx="43">
                  <c:v>-6.7094949225210065</c:v>
                </c:pt>
                <c:pt idx="44">
                  <c:v>-5.4850946262711293</c:v>
                </c:pt>
                <c:pt idx="45">
                  <c:v>-6.5606450828009795</c:v>
                </c:pt>
                <c:pt idx="46">
                  <c:v>-4.185255427367867</c:v>
                </c:pt>
                <c:pt idx="47">
                  <c:v>-4.704450631004053</c:v>
                </c:pt>
                <c:pt idx="48">
                  <c:v>-1.4754871940092311</c:v>
                </c:pt>
                <c:pt idx="49">
                  <c:v>-2.7799372123884099</c:v>
                </c:pt>
                <c:pt idx="50">
                  <c:v>-1.7549427577746286</c:v>
                </c:pt>
                <c:pt idx="51">
                  <c:v>-1.3599699673349974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8D-4036-AE5A-131B627BC43D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MovingAverageFilter-WindowSizeRight=3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Sheet1!$I$2:$I$53</c:f>
              <c:numCache>
                <c:formatCode>General</c:formatCode>
                <c:ptCount val="52"/>
                <c:pt idx="0">
                  <c:v>1.077249395184029</c:v>
                </c:pt>
                <c:pt idx="1">
                  <c:v>2.6815570293089581</c:v>
                </c:pt>
                <c:pt idx="2">
                  <c:v>4.0100013109660066</c:v>
                </c:pt>
                <c:pt idx="3">
                  <c:v>3.2954417638521369</c:v>
                </c:pt>
                <c:pt idx="4">
                  <c:v>2.5155082580553461</c:v>
                </c:pt>
                <c:pt idx="5">
                  <c:v>2.3263564265879229</c:v>
                </c:pt>
                <c:pt idx="6">
                  <c:v>2.6489785990356833</c:v>
                </c:pt>
                <c:pt idx="7">
                  <c:v>2.9390063649763114</c:v>
                </c:pt>
                <c:pt idx="8">
                  <c:v>3.1555719346108737</c:v>
                </c:pt>
                <c:pt idx="9">
                  <c:v>4.4368640691719738</c:v>
                </c:pt>
                <c:pt idx="10">
                  <c:v>6.4802133359840042</c:v>
                </c:pt>
                <c:pt idx="11">
                  <c:v>8.2819371080779689</c:v>
                </c:pt>
                <c:pt idx="12">
                  <c:v>10.219036949561358</c:v>
                </c:pt>
                <c:pt idx="13">
                  <c:v>10.452754169467454</c:v>
                </c:pt>
                <c:pt idx="14">
                  <c:v>10.303464335259102</c:v>
                </c:pt>
                <c:pt idx="15">
                  <c:v>8.9200741776377566</c:v>
                </c:pt>
                <c:pt idx="16">
                  <c:v>7.9099235148709788</c:v>
                </c:pt>
                <c:pt idx="17">
                  <c:v>5.9381965570328896</c:v>
                </c:pt>
                <c:pt idx="18">
                  <c:v>4.9799774039369442</c:v>
                </c:pt>
                <c:pt idx="19">
                  <c:v>3.5781830102917414</c:v>
                </c:pt>
                <c:pt idx="20">
                  <c:v>4.4591664823884498</c:v>
                </c:pt>
                <c:pt idx="21">
                  <c:v>4.5184903021705631</c:v>
                </c:pt>
                <c:pt idx="22">
                  <c:v>5.847015494035432</c:v>
                </c:pt>
                <c:pt idx="23">
                  <c:v>7.1242473419018042</c:v>
                </c:pt>
                <c:pt idx="24">
                  <c:v>7.6975714036610681</c:v>
                </c:pt>
                <c:pt idx="25">
                  <c:v>7.994639078981078</c:v>
                </c:pt>
                <c:pt idx="26">
                  <c:v>6.9162058495905034</c:v>
                </c:pt>
                <c:pt idx="27">
                  <c:v>6.5281768007236529</c:v>
                </c:pt>
                <c:pt idx="28">
                  <c:v>4.7133016672697883</c:v>
                </c:pt>
                <c:pt idx="29">
                  <c:v>2.4528400134198169</c:v>
                </c:pt>
                <c:pt idx="30">
                  <c:v>0.41750102361453639</c:v>
                </c:pt>
                <c:pt idx="31">
                  <c:v>-0.78048113520326845</c:v>
                </c:pt>
                <c:pt idx="32">
                  <c:v>-1.3209216842533913</c:v>
                </c:pt>
                <c:pt idx="33">
                  <c:v>-1.5452084217396809</c:v>
                </c:pt>
                <c:pt idx="34">
                  <c:v>-0.61959381339558295</c:v>
                </c:pt>
                <c:pt idx="35">
                  <c:v>0.17357045404800209</c:v>
                </c:pt>
                <c:pt idx="36">
                  <c:v>1.5063352747511971</c:v>
                </c:pt>
                <c:pt idx="37">
                  <c:v>0.75345060322020896</c:v>
                </c:pt>
                <c:pt idx="38">
                  <c:v>0.39845743301183045</c:v>
                </c:pt>
                <c:pt idx="39">
                  <c:v>-1.586918107721903</c:v>
                </c:pt>
                <c:pt idx="40">
                  <c:v>-3.0680247334304944</c:v>
                </c:pt>
                <c:pt idx="41">
                  <c:v>-4.1125215232612691</c:v>
                </c:pt>
                <c:pt idx="42">
                  <c:v>-4.7211221954990394</c:v>
                </c:pt>
                <c:pt idx="43">
                  <c:v>-5.2415027135986811</c:v>
                </c:pt>
                <c:pt idx="44">
                  <c:v>-5.7789867839709457</c:v>
                </c:pt>
                <c:pt idx="45">
                  <c:v>-6.2517448771977051</c:v>
                </c:pt>
                <c:pt idx="46">
                  <c:v>-5.4103317121466583</c:v>
                </c:pt>
                <c:pt idx="47">
                  <c:v>-5.1501170470576332</c:v>
                </c:pt>
                <c:pt idx="48">
                  <c:v>-3.4550644174603842</c:v>
                </c:pt>
                <c:pt idx="49">
                  <c:v>-2.9866250124672313</c:v>
                </c:pt>
                <c:pt idx="50">
                  <c:v>-2.0034557213907562</c:v>
                </c:pt>
                <c:pt idx="51">
                  <c:v>-1.9649499791660119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8D-4036-AE5A-131B627BC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18272"/>
        <c:axId val="308718600"/>
      </c:scatterChart>
      <c:valAx>
        <c:axId val="30871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600"/>
        <c:crosses val="autoZero"/>
        <c:crossBetween val="midCat"/>
      </c:valAx>
      <c:valAx>
        <c:axId val="3087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Noisy Fixed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Sheet1!$H$2:$H$53</c:f>
              <c:numCache>
                <c:formatCode>General</c:formatCode>
                <c:ptCount val="52"/>
                <c:pt idx="0">
                  <c:v>3.2317481855520871</c:v>
                </c:pt>
                <c:pt idx="1">
                  <c:v>4.8129229023747868</c:v>
                </c:pt>
                <c:pt idx="2">
                  <c:v>3.985332844971146</c:v>
                </c:pt>
                <c:pt idx="3">
                  <c:v>1.0880695442104757</c:v>
                </c:pt>
                <c:pt idx="4">
                  <c:v>2.4731223849844168</c:v>
                </c:pt>
                <c:pt idx="5">
                  <c:v>3.417877350568876</c:v>
                </c:pt>
                <c:pt idx="6">
                  <c:v>2.0559360615537572</c:v>
                </c:pt>
                <c:pt idx="7">
                  <c:v>3.343205682806301</c:v>
                </c:pt>
                <c:pt idx="8">
                  <c:v>4.0675740594725616</c:v>
                </c:pt>
                <c:pt idx="9">
                  <c:v>5.8998124652370576</c:v>
                </c:pt>
                <c:pt idx="10">
                  <c:v>9.4732534832423916</c:v>
                </c:pt>
                <c:pt idx="11">
                  <c:v>9.4727453757544566</c:v>
                </c:pt>
                <c:pt idx="12">
                  <c:v>11.711111989687229</c:v>
                </c:pt>
                <c:pt idx="13">
                  <c:v>10.174405142960675</c:v>
                </c:pt>
                <c:pt idx="14">
                  <c:v>9.0248758731294032</c:v>
                </c:pt>
                <c:pt idx="15">
                  <c:v>7.5609415168231902</c:v>
                </c:pt>
                <c:pt idx="16">
                  <c:v>7.1439531546603403</c:v>
                </c:pt>
                <c:pt idx="17">
                  <c:v>3.1096949996151402</c:v>
                </c:pt>
                <c:pt idx="18">
                  <c:v>4.6862840575353513</c:v>
                </c:pt>
                <c:pt idx="19">
                  <c:v>2.9385699737247326</c:v>
                </c:pt>
                <c:pt idx="20">
                  <c:v>5.7526454159052642</c:v>
                </c:pt>
                <c:pt idx="21">
                  <c:v>4.864255516881693</c:v>
                </c:pt>
                <c:pt idx="22">
                  <c:v>6.9241455493193396</c:v>
                </c:pt>
                <c:pt idx="23">
                  <c:v>9.5843409595043809</c:v>
                </c:pt>
                <c:pt idx="24">
                  <c:v>6.5842277021594811</c:v>
                </c:pt>
                <c:pt idx="25">
                  <c:v>7.8153485752793728</c:v>
                </c:pt>
                <c:pt idx="26">
                  <c:v>6.3490412713326547</c:v>
                </c:pt>
                <c:pt idx="27">
                  <c:v>5.4201405555589313</c:v>
                </c:pt>
                <c:pt idx="28">
                  <c:v>2.3707231749177797</c:v>
                </c:pt>
                <c:pt idx="29">
                  <c:v>-0.4323436902172606</c:v>
                </c:pt>
                <c:pt idx="30">
                  <c:v>-0.68587641385691001</c:v>
                </c:pt>
                <c:pt idx="31">
                  <c:v>-1.2232233015356346</c:v>
                </c:pt>
                <c:pt idx="32">
                  <c:v>-2.0536653373676295</c:v>
                </c:pt>
                <c:pt idx="33">
                  <c:v>-1.3587366263157783</c:v>
                </c:pt>
                <c:pt idx="34">
                  <c:v>1.5536205234966589</c:v>
                </c:pt>
                <c:pt idx="35">
                  <c:v>0.32582746496312565</c:v>
                </c:pt>
                <c:pt idx="36">
                  <c:v>2.6395578357938074</c:v>
                </c:pt>
                <c:pt idx="37">
                  <c:v>-0.70503349109630609</c:v>
                </c:pt>
                <c:pt idx="38">
                  <c:v>-0.73915204566200998</c:v>
                </c:pt>
                <c:pt idx="39">
                  <c:v>-3.3165687864073927</c:v>
                </c:pt>
                <c:pt idx="40">
                  <c:v>-5.1483533682220814</c:v>
                </c:pt>
                <c:pt idx="41">
                  <c:v>-3.8726424151543348</c:v>
                </c:pt>
                <c:pt idx="42">
                  <c:v>-5.142370803120702</c:v>
                </c:pt>
                <c:pt idx="43">
                  <c:v>-6.7094949225210065</c:v>
                </c:pt>
                <c:pt idx="44">
                  <c:v>-5.4850946262711293</c:v>
                </c:pt>
                <c:pt idx="45">
                  <c:v>-6.5606450828009795</c:v>
                </c:pt>
                <c:pt idx="46">
                  <c:v>-4.185255427367867</c:v>
                </c:pt>
                <c:pt idx="47">
                  <c:v>-4.704450631004053</c:v>
                </c:pt>
                <c:pt idx="48">
                  <c:v>-1.4754871940092311</c:v>
                </c:pt>
                <c:pt idx="49">
                  <c:v>-2.7799372123884099</c:v>
                </c:pt>
                <c:pt idx="50">
                  <c:v>-1.7549427577746286</c:v>
                </c:pt>
                <c:pt idx="51">
                  <c:v>-1.3599699673349974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8D-4036-AE5A-131B627BC43D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MovingAverageFilter-WindowSizeRight=3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Sheet1!$I$2:$I$53</c:f>
              <c:numCache>
                <c:formatCode>General</c:formatCode>
                <c:ptCount val="52"/>
                <c:pt idx="0">
                  <c:v>1.077249395184029</c:v>
                </c:pt>
                <c:pt idx="1">
                  <c:v>2.6815570293089581</c:v>
                </c:pt>
                <c:pt idx="2">
                  <c:v>4.0100013109660066</c:v>
                </c:pt>
                <c:pt idx="3">
                  <c:v>3.2954417638521369</c:v>
                </c:pt>
                <c:pt idx="4">
                  <c:v>2.5155082580553461</c:v>
                </c:pt>
                <c:pt idx="5">
                  <c:v>2.3263564265879229</c:v>
                </c:pt>
                <c:pt idx="6">
                  <c:v>2.6489785990356833</c:v>
                </c:pt>
                <c:pt idx="7">
                  <c:v>2.9390063649763114</c:v>
                </c:pt>
                <c:pt idx="8">
                  <c:v>3.1555719346108737</c:v>
                </c:pt>
                <c:pt idx="9">
                  <c:v>4.4368640691719738</c:v>
                </c:pt>
                <c:pt idx="10">
                  <c:v>6.4802133359840042</c:v>
                </c:pt>
                <c:pt idx="11">
                  <c:v>8.2819371080779689</c:v>
                </c:pt>
                <c:pt idx="12">
                  <c:v>10.219036949561358</c:v>
                </c:pt>
                <c:pt idx="13">
                  <c:v>10.452754169467454</c:v>
                </c:pt>
                <c:pt idx="14">
                  <c:v>10.303464335259102</c:v>
                </c:pt>
                <c:pt idx="15">
                  <c:v>8.9200741776377566</c:v>
                </c:pt>
                <c:pt idx="16">
                  <c:v>7.9099235148709788</c:v>
                </c:pt>
                <c:pt idx="17">
                  <c:v>5.9381965570328896</c:v>
                </c:pt>
                <c:pt idx="18">
                  <c:v>4.9799774039369442</c:v>
                </c:pt>
                <c:pt idx="19">
                  <c:v>3.5781830102917414</c:v>
                </c:pt>
                <c:pt idx="20">
                  <c:v>4.4591664823884498</c:v>
                </c:pt>
                <c:pt idx="21">
                  <c:v>4.5184903021705631</c:v>
                </c:pt>
                <c:pt idx="22">
                  <c:v>5.847015494035432</c:v>
                </c:pt>
                <c:pt idx="23">
                  <c:v>7.1242473419018042</c:v>
                </c:pt>
                <c:pt idx="24">
                  <c:v>7.6975714036610681</c:v>
                </c:pt>
                <c:pt idx="25">
                  <c:v>7.994639078981078</c:v>
                </c:pt>
                <c:pt idx="26">
                  <c:v>6.9162058495905034</c:v>
                </c:pt>
                <c:pt idx="27">
                  <c:v>6.5281768007236529</c:v>
                </c:pt>
                <c:pt idx="28">
                  <c:v>4.7133016672697883</c:v>
                </c:pt>
                <c:pt idx="29">
                  <c:v>2.4528400134198169</c:v>
                </c:pt>
                <c:pt idx="30">
                  <c:v>0.41750102361453639</c:v>
                </c:pt>
                <c:pt idx="31">
                  <c:v>-0.78048113520326845</c:v>
                </c:pt>
                <c:pt idx="32">
                  <c:v>-1.3209216842533913</c:v>
                </c:pt>
                <c:pt idx="33">
                  <c:v>-1.5452084217396809</c:v>
                </c:pt>
                <c:pt idx="34">
                  <c:v>-0.61959381339558295</c:v>
                </c:pt>
                <c:pt idx="35">
                  <c:v>0.17357045404800209</c:v>
                </c:pt>
                <c:pt idx="36">
                  <c:v>1.5063352747511971</c:v>
                </c:pt>
                <c:pt idx="37">
                  <c:v>0.75345060322020896</c:v>
                </c:pt>
                <c:pt idx="38">
                  <c:v>0.39845743301183045</c:v>
                </c:pt>
                <c:pt idx="39">
                  <c:v>-1.586918107721903</c:v>
                </c:pt>
                <c:pt idx="40">
                  <c:v>-3.0680247334304944</c:v>
                </c:pt>
                <c:pt idx="41">
                  <c:v>-4.1125215232612691</c:v>
                </c:pt>
                <c:pt idx="42">
                  <c:v>-4.7211221954990394</c:v>
                </c:pt>
                <c:pt idx="43">
                  <c:v>-5.2415027135986811</c:v>
                </c:pt>
                <c:pt idx="44">
                  <c:v>-5.7789867839709457</c:v>
                </c:pt>
                <c:pt idx="45">
                  <c:v>-6.2517448771977051</c:v>
                </c:pt>
                <c:pt idx="46">
                  <c:v>-5.4103317121466583</c:v>
                </c:pt>
                <c:pt idx="47">
                  <c:v>-5.1501170470576332</c:v>
                </c:pt>
                <c:pt idx="48">
                  <c:v>-3.4550644174603842</c:v>
                </c:pt>
                <c:pt idx="49">
                  <c:v>-2.9866250124672313</c:v>
                </c:pt>
                <c:pt idx="50">
                  <c:v>-2.0034557213907562</c:v>
                </c:pt>
                <c:pt idx="51">
                  <c:v>-1.9649499791660119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8D-4036-AE5A-131B627BC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18272"/>
        <c:axId val="308718600"/>
      </c:scatterChart>
      <c:valAx>
        <c:axId val="30871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600"/>
        <c:crosses val="autoZero"/>
        <c:crossBetween val="midCat"/>
      </c:valAx>
      <c:valAx>
        <c:axId val="3087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B40F-A0E5-4C21-8C32-61C454D57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C73D5-90D4-41E8-918D-395774451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39153-C413-4706-A687-03F935C5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7E4-4393-4EFA-B45A-90055088F28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BE74-7A1F-44D5-913E-936386BE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090BD-2395-4942-9ADD-0E792D4B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7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BFB9-BEF4-41C0-AA22-3004F3DC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FBD9F-A3B2-4CF5-8EAE-966514AE1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499C0-D5EB-431D-BEBC-F497916C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7E4-4393-4EFA-B45A-90055088F28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A578E-891D-4487-9880-AC029CA4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ACD0A-EE05-480F-920A-F813E4DB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5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41B45-07C2-4F8C-972D-703CEE1CC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26351-8E8D-4CD5-AA8A-7AEF9C1AC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87DF-6CA6-482A-9785-70879E84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7E4-4393-4EFA-B45A-90055088F28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10262-7D61-4A9B-AE5C-F8D15077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2C6B1-30FE-4A06-87A7-C9D1B36A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01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hidden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9"/>
            <a:ext cx="12192000" cy="685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6324599" cy="708436"/>
          </a:xfrm>
        </p:spPr>
        <p:txBody>
          <a:bodyPr lIns="0">
            <a:noAutofit/>
          </a:bodyPr>
          <a:lstStyle>
            <a:lvl1pPr>
              <a:defRPr lang="en-US" sz="5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22" y="1566350"/>
            <a:ext cx="6324600" cy="5063050"/>
          </a:xfrm>
        </p:spPr>
        <p:txBody>
          <a:bodyPr lIns="0">
            <a:normAutofit/>
          </a:bodyPr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2100"/>
              </a:spcAft>
              <a:buNone/>
              <a:defRPr lang="en-US" sz="32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2pPr>
            <a:lvl3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3pPr>
            <a:lvl4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4pPr>
            <a:lvl5pPr>
              <a:defRPr lang="en-US" sz="28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228600" y="197601"/>
            <a:ext cx="4724401" cy="411367"/>
          </a:xfrm>
        </p:spPr>
        <p:txBody>
          <a:bodyPr lIns="0">
            <a:noAutofit/>
          </a:bodyPr>
          <a:lstStyle>
            <a:lvl1pPr marL="0" indent="0">
              <a:buNone/>
              <a:defRPr lang="en-US" sz="2000" kern="1200" cap="non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Short sub-title</a:t>
            </a:r>
          </a:p>
        </p:txBody>
      </p:sp>
    </p:spTree>
    <p:extLst>
      <p:ext uri="{BB962C8B-B14F-4D97-AF65-F5344CB8AC3E}">
        <p14:creationId xmlns:p14="http://schemas.microsoft.com/office/powerpoint/2010/main" val="30439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D503-A7F3-4BEA-B68A-517F3C80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FA2B0-6D50-41F4-B0B8-E135DFED2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7693A-86F3-4C06-8799-690F7FB6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7E4-4393-4EFA-B45A-90055088F28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AA952-8B4D-4A7E-B5E6-675E89A5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1BCD2-32A6-4369-B0F3-125254DF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7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A17D-C16D-4DBA-9935-7D611035D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584F2-F337-498A-9BED-D607ED6B5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1F95E-A8AB-4F95-A976-AF09DCD0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7E4-4393-4EFA-B45A-90055088F28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7DC5F-1913-49D2-8F09-7EAF1412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6DF30-8DED-49A6-8CCD-377AB213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2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610F-F9F2-44F4-8989-CA93262D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DEB3E-B86F-4EFB-BA82-D8CAE7AF1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DD104-B522-4BD5-AC45-5071D0E94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1B4A0-5CCA-4A8A-831D-0DFBA37D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7E4-4393-4EFA-B45A-90055088F28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B1806-985F-4926-9F06-7EF0C0ED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D1B68-1B95-48E5-9391-4030946D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5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518D-C7F1-49D7-808E-8BB704A0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FC012-EBD0-4A07-A7DF-B38EE8D22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2DB4E-C898-4BCD-9F8D-B1AB94F5A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63C79-9987-43D9-A87F-26CD94825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8E50C-6F84-4E3C-916F-61397D2C3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DE986-5229-4DCA-AD4C-6A68E986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7E4-4393-4EFA-B45A-90055088F28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6F866-0599-4295-AE32-9126215C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CAED1-A1D0-4B46-9A22-3AFA0CB6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8076-568D-4BAB-9380-EF0092DA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76AF8-A1B5-433F-8806-68A131D5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7E4-4393-4EFA-B45A-90055088F28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0025E-7B05-4B43-9E1B-A1275904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98789-A9C3-4BDC-9E7C-08731B5C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5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B202F9-AC86-4F9A-9B60-BF85A48D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7E4-4393-4EFA-B45A-90055088F28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1874A-FD52-474F-860F-DB9C77D1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752AB-3BE5-4FD9-8BEB-390F13E2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7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C92E-0EAA-4E42-8DA6-23FBC12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033E2-B14A-4E8C-B66B-5072506F5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8EE32-0167-4A0A-A70C-8237E0827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600E5-A7DF-43F3-AC72-648C8C0F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7E4-4393-4EFA-B45A-90055088F28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46C13-E1D0-47C1-BA28-EBF38E1E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FBE17-3615-4C03-8730-A96F63D1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7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C256-37CD-4F9A-9A74-5FCACBC0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0A9FE-1B88-4C0D-BC8D-948342D85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2719B-C223-4E07-922B-3F4786207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B4974-E6B3-41C8-BB26-B19BEE3B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7E4-4393-4EFA-B45A-90055088F28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30DA8-165C-4821-9F9E-6E1FDD06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669CE-E76B-43F1-B4B7-CD7AC574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3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C788D-A38A-44EE-B2CD-A2584FE9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C14C6-6E6C-49AC-A6B5-D5EEED60F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383D5-FB18-40E7-BE65-5B71EC91B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D47E4-4393-4EFA-B45A-90055088F28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81934-335F-4EEF-A8F4-ECDA58C95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A8475-7980-4EB6-ADAE-5BF0DBB4E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9287778" cy="708436"/>
          </a:xfrm>
        </p:spPr>
        <p:txBody>
          <a:bodyPr/>
          <a:lstStyle/>
          <a:p>
            <a:r>
              <a:rPr lang="en-US" dirty="0"/>
              <a:t>Step Tracker Acceleration signal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 Tracker exercise</a:t>
            </a:r>
          </a:p>
        </p:txBody>
      </p:sp>
      <p:pic>
        <p:nvPicPr>
          <p:cNvPr id="7" name="Picture 4" descr="Image result for walk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7" r="11432"/>
          <a:stretch/>
        </p:blipFill>
        <p:spPr bwMode="auto">
          <a:xfrm flipH="1">
            <a:off x="63500" y="2503164"/>
            <a:ext cx="1708150" cy="237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559" y="1916708"/>
            <a:ext cx="7036053" cy="35125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600" y="6627168"/>
            <a:ext cx="7443558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Slide based on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Mariakakis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 &amp; Wang, EE590 course slides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54949" y="2877412"/>
            <a:ext cx="3873501" cy="1631216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Think, Pair, Share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Take out a piece of paper and analyze this signal. Brainstorm and write down patterns that you observe. Then share them with a partner and discuss.</a:t>
            </a:r>
          </a:p>
        </p:txBody>
      </p:sp>
    </p:spTree>
    <p:extLst>
      <p:ext uri="{BB962C8B-B14F-4D97-AF65-F5344CB8AC3E}">
        <p14:creationId xmlns:p14="http://schemas.microsoft.com/office/powerpoint/2010/main" val="4098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5B1D62-6562-493F-9E05-C2710CA268BA}"/>
              </a:ext>
            </a:extLst>
          </p:cNvPr>
          <p:cNvGraphicFramePr>
            <a:graphicFrameLocks/>
          </p:cNvGraphicFramePr>
          <p:nvPr/>
        </p:nvGraphicFramePr>
        <p:xfrm>
          <a:off x="1423987" y="642937"/>
          <a:ext cx="9344025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273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5B1D62-6562-493F-9E05-C2710CA268BA}"/>
              </a:ext>
            </a:extLst>
          </p:cNvPr>
          <p:cNvGraphicFramePr>
            <a:graphicFrameLocks/>
          </p:cNvGraphicFramePr>
          <p:nvPr/>
        </p:nvGraphicFramePr>
        <p:xfrm>
          <a:off x="1423987" y="642937"/>
          <a:ext cx="9344025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05EC92A-F1E5-46CE-8313-7DF06B54F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867" y="1479770"/>
            <a:ext cx="901171" cy="315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8E0F07-6AFB-4D22-8496-06834BCE8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867" y="1849102"/>
            <a:ext cx="905256" cy="3165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FA946C-E9F5-4A8D-9C7B-11B45E65A21E}"/>
              </a:ext>
            </a:extLst>
          </p:cNvPr>
          <p:cNvSpPr txBox="1"/>
          <p:nvPr/>
        </p:nvSpPr>
        <p:spPr>
          <a:xfrm>
            <a:off x="7501466" y="1452686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Input Signal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985551-39C6-4DCF-A2E1-07B483EFD8CE}"/>
              </a:ext>
            </a:extLst>
          </p:cNvPr>
          <p:cNvSpPr txBox="1"/>
          <p:nvPr/>
        </p:nvSpPr>
        <p:spPr>
          <a:xfrm>
            <a:off x="7501466" y="1822732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95319"/>
                </a:solidFill>
                <a:latin typeface="Segoe Condensed" panose="020B0606040200020203" pitchFamily="34" charset="0"/>
              </a:rPr>
              <a:t>Filter Output</a:t>
            </a:r>
          </a:p>
        </p:txBody>
      </p:sp>
    </p:spTree>
    <p:extLst>
      <p:ext uri="{BB962C8B-B14F-4D97-AF65-F5344CB8AC3E}">
        <p14:creationId xmlns:p14="http://schemas.microsoft.com/office/powerpoint/2010/main" val="249299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5B1D62-6562-493F-9E05-C2710CA268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3568720"/>
              </p:ext>
            </p:extLst>
          </p:nvPr>
        </p:nvGraphicFramePr>
        <p:xfrm>
          <a:off x="880648" y="519250"/>
          <a:ext cx="9344025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EB9EAF6-7BDB-4F38-A12B-916412698F1B}"/>
              </a:ext>
            </a:extLst>
          </p:cNvPr>
          <p:cNvSpPr/>
          <p:nvPr/>
        </p:nvSpPr>
        <p:spPr>
          <a:xfrm>
            <a:off x="7391400" y="1083733"/>
            <a:ext cx="1837267" cy="82126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53CEBD0-B265-4DCA-A27E-70B425466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611" y="1199974"/>
            <a:ext cx="581027" cy="2032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7A2A15-8D26-41D3-8CC5-66A058981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422" y="1555242"/>
            <a:ext cx="585216" cy="2046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5445C60-3D07-4771-9831-12807F24E7C3}"/>
              </a:ext>
            </a:extLst>
          </p:cNvPr>
          <p:cNvSpPr txBox="1"/>
          <p:nvPr/>
        </p:nvSpPr>
        <p:spPr>
          <a:xfrm>
            <a:off x="7984066" y="1132297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2BD"/>
                </a:solidFill>
                <a:latin typeface="Segoe Condensed" panose="020B0606040200020203" pitchFamily="34" charset="0"/>
              </a:rPr>
              <a:t>Input Signal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6A91B7-170F-4C13-B129-B8F1E5D3ED8D}"/>
              </a:ext>
            </a:extLst>
          </p:cNvPr>
          <p:cNvSpPr txBox="1"/>
          <p:nvPr/>
        </p:nvSpPr>
        <p:spPr>
          <a:xfrm>
            <a:off x="7984066" y="1488298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D95319"/>
                </a:solidFill>
                <a:latin typeface="Segoe Condensed" panose="020B0606040200020203" pitchFamily="34" charset="0"/>
              </a:rPr>
              <a:t>Filter Output</a:t>
            </a:r>
          </a:p>
        </p:txBody>
      </p:sp>
    </p:spTree>
    <p:extLst>
      <p:ext uri="{BB962C8B-B14F-4D97-AF65-F5344CB8AC3E}">
        <p14:creationId xmlns:p14="http://schemas.microsoft.com/office/powerpoint/2010/main" val="2618112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5B1D62-6562-493F-9E05-C2710CA268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7588199"/>
              </p:ext>
            </p:extLst>
          </p:nvPr>
        </p:nvGraphicFramePr>
        <p:xfrm>
          <a:off x="880648" y="791247"/>
          <a:ext cx="9344025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45755B-83A8-4D0A-80F3-DBA24A4B48F4}"/>
              </a:ext>
            </a:extLst>
          </p:cNvPr>
          <p:cNvSpPr/>
          <p:nvPr/>
        </p:nvSpPr>
        <p:spPr>
          <a:xfrm>
            <a:off x="7391400" y="1355730"/>
            <a:ext cx="1837267" cy="82126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AE80938-29DD-4A5F-86AC-8172F4301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611" y="1471971"/>
            <a:ext cx="581027" cy="2032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462452A-ACAA-4A28-B2D2-5548920E6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422" y="1827239"/>
            <a:ext cx="585216" cy="20466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48FB29F-9866-4DC1-80DF-849276B63017}"/>
              </a:ext>
            </a:extLst>
          </p:cNvPr>
          <p:cNvSpPr txBox="1"/>
          <p:nvPr/>
        </p:nvSpPr>
        <p:spPr>
          <a:xfrm>
            <a:off x="7984066" y="1404294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2BD"/>
                </a:solidFill>
                <a:latin typeface="Segoe Condensed" panose="020B0606040200020203" pitchFamily="34" charset="0"/>
              </a:rPr>
              <a:t>Input Signal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F959A1-DC04-4F3D-9A37-B6596044D041}"/>
              </a:ext>
            </a:extLst>
          </p:cNvPr>
          <p:cNvSpPr txBox="1"/>
          <p:nvPr/>
        </p:nvSpPr>
        <p:spPr>
          <a:xfrm>
            <a:off x="7984066" y="1760295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D95319"/>
                </a:solidFill>
                <a:latin typeface="Segoe Condensed" panose="020B0606040200020203" pitchFamily="34" charset="0"/>
              </a:rPr>
              <a:t>Filter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99365-F0C4-4533-997E-B5831272BB6F}"/>
              </a:ext>
            </a:extLst>
          </p:cNvPr>
          <p:cNvSpPr txBox="1"/>
          <p:nvPr/>
        </p:nvSpPr>
        <p:spPr>
          <a:xfrm>
            <a:off x="5764190" y="492493"/>
            <a:ext cx="433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ebas Neue" panose="020B0606020202050201" pitchFamily="34" charset="0"/>
              </a:rPr>
              <a:t>Moving Average Filter Example</a:t>
            </a:r>
          </a:p>
        </p:txBody>
      </p:sp>
    </p:spTree>
    <p:extLst>
      <p:ext uri="{BB962C8B-B14F-4D97-AF65-F5344CB8AC3E}">
        <p14:creationId xmlns:p14="http://schemas.microsoft.com/office/powerpoint/2010/main" val="3590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5B1D62-6562-493F-9E05-C2710CA268BA}"/>
              </a:ext>
            </a:extLst>
          </p:cNvPr>
          <p:cNvGraphicFramePr>
            <a:graphicFrameLocks/>
          </p:cNvGraphicFramePr>
          <p:nvPr/>
        </p:nvGraphicFramePr>
        <p:xfrm>
          <a:off x="880648" y="791247"/>
          <a:ext cx="9344025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B4D081A-E662-4F71-B6A1-25EF7C287DB1}"/>
              </a:ext>
            </a:extLst>
          </p:cNvPr>
          <p:cNvSpPr/>
          <p:nvPr/>
        </p:nvSpPr>
        <p:spPr>
          <a:xfrm>
            <a:off x="1285461" y="886014"/>
            <a:ext cx="8825948" cy="510208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A2739-E40F-403C-886C-A2ECA2C01174}"/>
              </a:ext>
            </a:extLst>
          </p:cNvPr>
          <p:cNvSpPr/>
          <p:nvPr/>
        </p:nvSpPr>
        <p:spPr>
          <a:xfrm>
            <a:off x="2442817" y="934606"/>
            <a:ext cx="296626" cy="506674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C75E4-61AA-49CD-A0A5-0A3FCBB624D0}"/>
              </a:ext>
            </a:extLst>
          </p:cNvPr>
          <p:cNvSpPr txBox="1"/>
          <p:nvPr/>
        </p:nvSpPr>
        <p:spPr>
          <a:xfrm>
            <a:off x="1646010" y="584826"/>
            <a:ext cx="188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Filter Window Size =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278E4-0D17-49B2-8E45-63EABF9B092A}"/>
              </a:ext>
            </a:extLst>
          </p:cNvPr>
          <p:cNvSpPr txBox="1"/>
          <p:nvPr/>
        </p:nvSpPr>
        <p:spPr>
          <a:xfrm>
            <a:off x="2751682" y="4129594"/>
            <a:ext cx="218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Signal = [3.3, 4.1, 5.9]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254085-2AA1-45C8-BD22-8CAAF942AA18}"/>
                  </a:ext>
                </a:extLst>
              </p:cNvPr>
              <p:cNvSpPr txBox="1"/>
              <p:nvPr/>
            </p:nvSpPr>
            <p:spPr>
              <a:xfrm>
                <a:off x="2751682" y="4529573"/>
                <a:ext cx="3388139" cy="496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D95319"/>
                    </a:solidFill>
                    <a:latin typeface="Segoe Condensed" panose="020B0606040200020203" pitchFamily="34" charset="0"/>
                  </a:rPr>
                  <a:t>Filter Output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b="1" i="1" smtClean="0">
                        <a:solidFill>
                          <a:srgbClr val="D9531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D95319"/>
                    </a:solidFill>
                    <a:latin typeface="Segoe Condensed" panose="020B0606040200020203" pitchFamily="34" charset="0"/>
                  </a:rPr>
                  <a:t>= 4.4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254085-2AA1-45C8-BD22-8CAAF942A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82" y="4529573"/>
                <a:ext cx="3388139" cy="496546"/>
              </a:xfrm>
              <a:prstGeom prst="rect">
                <a:avLst/>
              </a:prstGeom>
              <a:blipFill>
                <a:blip r:embed="rId3"/>
                <a:stretch>
                  <a:fillRect l="-143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45755B-83A8-4D0A-80F3-DBA24A4B48F4}"/>
              </a:ext>
            </a:extLst>
          </p:cNvPr>
          <p:cNvSpPr/>
          <p:nvPr/>
        </p:nvSpPr>
        <p:spPr>
          <a:xfrm>
            <a:off x="7391400" y="1355730"/>
            <a:ext cx="1837267" cy="82126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AE80938-29DD-4A5F-86AC-8172F4301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611" y="1471971"/>
            <a:ext cx="581027" cy="2032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462452A-ACAA-4A28-B2D2-5548920E6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422" y="1827239"/>
            <a:ext cx="585216" cy="20466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48FB29F-9866-4DC1-80DF-849276B63017}"/>
              </a:ext>
            </a:extLst>
          </p:cNvPr>
          <p:cNvSpPr txBox="1"/>
          <p:nvPr/>
        </p:nvSpPr>
        <p:spPr>
          <a:xfrm>
            <a:off x="7984066" y="1404294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2BD"/>
                </a:solidFill>
                <a:latin typeface="Segoe Condensed" panose="020B0606040200020203" pitchFamily="34" charset="0"/>
              </a:rPr>
              <a:t>Input Signal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F959A1-DC04-4F3D-9A37-B6596044D041}"/>
              </a:ext>
            </a:extLst>
          </p:cNvPr>
          <p:cNvSpPr txBox="1"/>
          <p:nvPr/>
        </p:nvSpPr>
        <p:spPr>
          <a:xfrm>
            <a:off x="7984066" y="1760295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D95319"/>
                </a:solidFill>
                <a:latin typeface="Segoe Condensed" panose="020B0606040200020203" pitchFamily="34" charset="0"/>
              </a:rPr>
              <a:t>Filter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99365-F0C4-4533-997E-B5831272BB6F}"/>
              </a:ext>
            </a:extLst>
          </p:cNvPr>
          <p:cNvSpPr txBox="1"/>
          <p:nvPr/>
        </p:nvSpPr>
        <p:spPr>
          <a:xfrm>
            <a:off x="5764190" y="492493"/>
            <a:ext cx="433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ebas Neue" panose="020B0606020202050201" pitchFamily="34" charset="0"/>
              </a:rPr>
              <a:t>Moving Average Filter Example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F77086-3AC8-43E4-96AD-CAB8FA40B25A}"/>
              </a:ext>
            </a:extLst>
          </p:cNvPr>
          <p:cNvSpPr/>
          <p:nvPr/>
        </p:nvSpPr>
        <p:spPr>
          <a:xfrm>
            <a:off x="3664490" y="4201610"/>
            <a:ext cx="246713" cy="29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1B236F-B31F-4ECB-8AF0-D884B173BC13}"/>
              </a:ext>
            </a:extLst>
          </p:cNvPr>
          <p:cNvSpPr/>
          <p:nvPr/>
        </p:nvSpPr>
        <p:spPr>
          <a:xfrm>
            <a:off x="4036133" y="4135101"/>
            <a:ext cx="246713" cy="29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85BCF-956C-4D89-BDE9-D4BDB548E9F1}"/>
              </a:ext>
            </a:extLst>
          </p:cNvPr>
          <p:cNvSpPr/>
          <p:nvPr/>
        </p:nvSpPr>
        <p:spPr>
          <a:xfrm>
            <a:off x="4405395" y="4168310"/>
            <a:ext cx="246713" cy="29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8E8F09-33CA-448B-9395-359EFE3FC0F3}"/>
              </a:ext>
            </a:extLst>
          </p:cNvPr>
          <p:cNvSpPr/>
          <p:nvPr/>
        </p:nvSpPr>
        <p:spPr>
          <a:xfrm>
            <a:off x="4128460" y="4546231"/>
            <a:ext cx="246713" cy="216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40C0FA-ED57-455E-8D40-021FCC78DC3E}"/>
              </a:ext>
            </a:extLst>
          </p:cNvPr>
          <p:cNvSpPr/>
          <p:nvPr/>
        </p:nvSpPr>
        <p:spPr>
          <a:xfrm>
            <a:off x="4521994" y="4549841"/>
            <a:ext cx="203242" cy="216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26D141D-37D3-422C-9755-4277D08CCE44}"/>
              </a:ext>
            </a:extLst>
          </p:cNvPr>
          <p:cNvSpPr/>
          <p:nvPr/>
        </p:nvSpPr>
        <p:spPr>
          <a:xfrm>
            <a:off x="4879390" y="4516320"/>
            <a:ext cx="246713" cy="216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3C2B39-2A7F-45F8-A2E5-E24EB33659B3}"/>
              </a:ext>
            </a:extLst>
          </p:cNvPr>
          <p:cNvSpPr/>
          <p:nvPr/>
        </p:nvSpPr>
        <p:spPr>
          <a:xfrm>
            <a:off x="5314730" y="4654512"/>
            <a:ext cx="275254" cy="216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63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5B1D62-6562-493F-9E05-C2710CA268BA}"/>
              </a:ext>
            </a:extLst>
          </p:cNvPr>
          <p:cNvGraphicFramePr>
            <a:graphicFrameLocks/>
          </p:cNvGraphicFramePr>
          <p:nvPr/>
        </p:nvGraphicFramePr>
        <p:xfrm>
          <a:off x="880648" y="791247"/>
          <a:ext cx="9344025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B4D081A-E662-4F71-B6A1-25EF7C287DB1}"/>
              </a:ext>
            </a:extLst>
          </p:cNvPr>
          <p:cNvSpPr/>
          <p:nvPr/>
        </p:nvSpPr>
        <p:spPr>
          <a:xfrm>
            <a:off x="1285461" y="886014"/>
            <a:ext cx="8825948" cy="510208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A2739-E40F-403C-886C-A2ECA2C01174}"/>
              </a:ext>
            </a:extLst>
          </p:cNvPr>
          <p:cNvSpPr/>
          <p:nvPr/>
        </p:nvSpPr>
        <p:spPr>
          <a:xfrm>
            <a:off x="2442817" y="934606"/>
            <a:ext cx="296626" cy="506674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318">
            <a:extLst>
              <a:ext uri="{FF2B5EF4-FFF2-40B4-BE49-F238E27FC236}">
                <a16:creationId xmlns:a16="http://schemas.microsoft.com/office/drawing/2014/main" id="{FA49A489-6CB7-4856-8255-9DC0F10FC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851" y="3005350"/>
            <a:ext cx="146304" cy="146304"/>
          </a:xfrm>
          <a:prstGeom prst="ellipse">
            <a:avLst/>
          </a:prstGeom>
          <a:solidFill>
            <a:srgbClr val="D953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295A113-A093-48E5-9EBD-FB798C26B16E}"/>
              </a:ext>
            </a:extLst>
          </p:cNvPr>
          <p:cNvGrpSpPr/>
          <p:nvPr/>
        </p:nvGrpSpPr>
        <p:grpSpPr>
          <a:xfrm>
            <a:off x="2290332" y="2462506"/>
            <a:ext cx="524823" cy="392061"/>
            <a:chOff x="2290332" y="2462506"/>
            <a:chExt cx="524823" cy="392061"/>
          </a:xfrm>
        </p:grpSpPr>
        <p:sp>
          <p:nvSpPr>
            <p:cNvPr id="3" name="Oval 247">
              <a:extLst>
                <a:ext uri="{FF2B5EF4-FFF2-40B4-BE49-F238E27FC236}">
                  <a16:creationId xmlns:a16="http://schemas.microsoft.com/office/drawing/2014/main" id="{ED304C6A-2262-452F-A8A1-31345FDBD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851" y="2704762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9F5D32-A08D-4499-B889-A412066520BB}"/>
                </a:ext>
              </a:extLst>
            </p:cNvPr>
            <p:cNvSpPr txBox="1"/>
            <p:nvPr/>
          </p:nvSpPr>
          <p:spPr>
            <a:xfrm>
              <a:off x="2290332" y="2462506"/>
              <a:ext cx="45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5.9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3FDCF1-A00C-44F6-B736-9DCCFDE0C447}"/>
              </a:ext>
            </a:extLst>
          </p:cNvPr>
          <p:cNvGrpSpPr/>
          <p:nvPr/>
        </p:nvGrpSpPr>
        <p:grpSpPr>
          <a:xfrm>
            <a:off x="2207723" y="2736325"/>
            <a:ext cx="453843" cy="487347"/>
            <a:chOff x="2207723" y="2736325"/>
            <a:chExt cx="453843" cy="487347"/>
          </a:xfrm>
        </p:grpSpPr>
        <p:sp>
          <p:nvSpPr>
            <p:cNvPr id="9" name="Oval 247">
              <a:extLst>
                <a:ext uri="{FF2B5EF4-FFF2-40B4-BE49-F238E27FC236}">
                  <a16:creationId xmlns:a16="http://schemas.microsoft.com/office/drawing/2014/main" id="{C5A2E044-726B-4D3F-9E14-549068E9C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132" y="3073867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D02E4E-5E1A-42B1-B228-550B42FE6B2C}"/>
                </a:ext>
              </a:extLst>
            </p:cNvPr>
            <p:cNvSpPr txBox="1"/>
            <p:nvPr/>
          </p:nvSpPr>
          <p:spPr>
            <a:xfrm>
              <a:off x="2207723" y="2736325"/>
              <a:ext cx="453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4.1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33B2735-E5CA-450B-916E-23E861DAD4F1}"/>
              </a:ext>
            </a:extLst>
          </p:cNvPr>
          <p:cNvGrpSpPr/>
          <p:nvPr/>
        </p:nvGrpSpPr>
        <p:grpSpPr>
          <a:xfrm>
            <a:off x="2040655" y="2957682"/>
            <a:ext cx="484498" cy="415795"/>
            <a:chOff x="2040655" y="2957682"/>
            <a:chExt cx="484498" cy="415795"/>
          </a:xfrm>
        </p:grpSpPr>
        <p:sp>
          <p:nvSpPr>
            <p:cNvPr id="8" name="Oval 247">
              <a:extLst>
                <a:ext uri="{FF2B5EF4-FFF2-40B4-BE49-F238E27FC236}">
                  <a16:creationId xmlns:a16="http://schemas.microsoft.com/office/drawing/2014/main" id="{6217AFDA-CBFC-455F-BDB6-6AACC7AB2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828" y="3223672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9C457-AC6F-4510-89C9-EE3FEF704C54}"/>
                </a:ext>
              </a:extLst>
            </p:cNvPr>
            <p:cNvSpPr txBox="1"/>
            <p:nvPr/>
          </p:nvSpPr>
          <p:spPr>
            <a:xfrm>
              <a:off x="2040655" y="2957682"/>
              <a:ext cx="48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3.3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B1EE99B-F01E-4546-9C99-44FF24FC7556}"/>
              </a:ext>
            </a:extLst>
          </p:cNvPr>
          <p:cNvSpPr txBox="1"/>
          <p:nvPr/>
        </p:nvSpPr>
        <p:spPr>
          <a:xfrm>
            <a:off x="2751682" y="2948137"/>
            <a:ext cx="91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95319"/>
                </a:solidFill>
                <a:latin typeface="Segoe Condensed" panose="020B0606040200020203" pitchFamily="34" charset="0"/>
              </a:rPr>
              <a:t>4.4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C75E4-61AA-49CD-A0A5-0A3FCBB624D0}"/>
              </a:ext>
            </a:extLst>
          </p:cNvPr>
          <p:cNvSpPr txBox="1"/>
          <p:nvPr/>
        </p:nvSpPr>
        <p:spPr>
          <a:xfrm>
            <a:off x="1646010" y="584826"/>
            <a:ext cx="188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Filter Window Size =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278E4-0D17-49B2-8E45-63EABF9B092A}"/>
              </a:ext>
            </a:extLst>
          </p:cNvPr>
          <p:cNvSpPr txBox="1"/>
          <p:nvPr/>
        </p:nvSpPr>
        <p:spPr>
          <a:xfrm>
            <a:off x="2751682" y="4129594"/>
            <a:ext cx="218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Signal = [3.3, 4.1, 5.9]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254085-2AA1-45C8-BD22-8CAAF942AA18}"/>
                  </a:ext>
                </a:extLst>
              </p:cNvPr>
              <p:cNvSpPr txBox="1"/>
              <p:nvPr/>
            </p:nvSpPr>
            <p:spPr>
              <a:xfrm>
                <a:off x="2751682" y="4529573"/>
                <a:ext cx="3388139" cy="496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D95319"/>
                    </a:solidFill>
                    <a:latin typeface="Segoe Condensed" panose="020B0606040200020203" pitchFamily="34" charset="0"/>
                  </a:rPr>
                  <a:t>Filter Output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b="1" i="1" smtClean="0">
                        <a:solidFill>
                          <a:srgbClr val="D9531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D95319"/>
                    </a:solidFill>
                    <a:latin typeface="Segoe Condensed" panose="020B0606040200020203" pitchFamily="34" charset="0"/>
                  </a:rPr>
                  <a:t>= 4.4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254085-2AA1-45C8-BD22-8CAAF942A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82" y="4529573"/>
                <a:ext cx="3388139" cy="496546"/>
              </a:xfrm>
              <a:prstGeom prst="rect">
                <a:avLst/>
              </a:prstGeom>
              <a:blipFill>
                <a:blip r:embed="rId3"/>
                <a:stretch>
                  <a:fillRect l="-143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45755B-83A8-4D0A-80F3-DBA24A4B48F4}"/>
              </a:ext>
            </a:extLst>
          </p:cNvPr>
          <p:cNvSpPr/>
          <p:nvPr/>
        </p:nvSpPr>
        <p:spPr>
          <a:xfrm>
            <a:off x="7391400" y="1355730"/>
            <a:ext cx="1837267" cy="82126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AE80938-29DD-4A5F-86AC-8172F4301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611" y="1471971"/>
            <a:ext cx="581027" cy="2032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462452A-ACAA-4A28-B2D2-5548920E6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422" y="1827239"/>
            <a:ext cx="585216" cy="20466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48FB29F-9866-4DC1-80DF-849276B63017}"/>
              </a:ext>
            </a:extLst>
          </p:cNvPr>
          <p:cNvSpPr txBox="1"/>
          <p:nvPr/>
        </p:nvSpPr>
        <p:spPr>
          <a:xfrm>
            <a:off x="7984066" y="1404294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2BD"/>
                </a:solidFill>
                <a:latin typeface="Segoe Condensed" panose="020B0606040200020203" pitchFamily="34" charset="0"/>
              </a:rPr>
              <a:t>Input Signal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F959A1-DC04-4F3D-9A37-B6596044D041}"/>
              </a:ext>
            </a:extLst>
          </p:cNvPr>
          <p:cNvSpPr txBox="1"/>
          <p:nvPr/>
        </p:nvSpPr>
        <p:spPr>
          <a:xfrm>
            <a:off x="7984066" y="1760295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D95319"/>
                </a:solidFill>
                <a:latin typeface="Segoe Condensed" panose="020B0606040200020203" pitchFamily="34" charset="0"/>
              </a:rPr>
              <a:t>Filter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99365-F0C4-4533-997E-B5831272BB6F}"/>
              </a:ext>
            </a:extLst>
          </p:cNvPr>
          <p:cNvSpPr txBox="1"/>
          <p:nvPr/>
        </p:nvSpPr>
        <p:spPr>
          <a:xfrm>
            <a:off x="5764190" y="492493"/>
            <a:ext cx="433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ebas Neue" panose="020B0606020202050201" pitchFamily="34" charset="0"/>
              </a:rPr>
              <a:t>Moving Average Filter Example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F77086-3AC8-43E4-96AD-CAB8FA40B25A}"/>
              </a:ext>
            </a:extLst>
          </p:cNvPr>
          <p:cNvSpPr/>
          <p:nvPr/>
        </p:nvSpPr>
        <p:spPr>
          <a:xfrm>
            <a:off x="3664490" y="4201610"/>
            <a:ext cx="246713" cy="29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1B236F-B31F-4ECB-8AF0-D884B173BC13}"/>
              </a:ext>
            </a:extLst>
          </p:cNvPr>
          <p:cNvSpPr/>
          <p:nvPr/>
        </p:nvSpPr>
        <p:spPr>
          <a:xfrm>
            <a:off x="4036133" y="4135101"/>
            <a:ext cx="246713" cy="29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85BCF-956C-4D89-BDE9-D4BDB548E9F1}"/>
              </a:ext>
            </a:extLst>
          </p:cNvPr>
          <p:cNvSpPr/>
          <p:nvPr/>
        </p:nvSpPr>
        <p:spPr>
          <a:xfrm>
            <a:off x="4405395" y="4168310"/>
            <a:ext cx="246713" cy="29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8E8F09-33CA-448B-9395-359EFE3FC0F3}"/>
              </a:ext>
            </a:extLst>
          </p:cNvPr>
          <p:cNvSpPr/>
          <p:nvPr/>
        </p:nvSpPr>
        <p:spPr>
          <a:xfrm>
            <a:off x="4128460" y="4546231"/>
            <a:ext cx="246713" cy="216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40C0FA-ED57-455E-8D40-021FCC78DC3E}"/>
              </a:ext>
            </a:extLst>
          </p:cNvPr>
          <p:cNvSpPr/>
          <p:nvPr/>
        </p:nvSpPr>
        <p:spPr>
          <a:xfrm>
            <a:off x="4521994" y="4549841"/>
            <a:ext cx="203242" cy="216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26D141D-37D3-422C-9755-4277D08CCE44}"/>
              </a:ext>
            </a:extLst>
          </p:cNvPr>
          <p:cNvSpPr/>
          <p:nvPr/>
        </p:nvSpPr>
        <p:spPr>
          <a:xfrm>
            <a:off x="4879390" y="4516320"/>
            <a:ext cx="246713" cy="216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3C2B39-2A7F-45F8-A2E5-E24EB33659B3}"/>
              </a:ext>
            </a:extLst>
          </p:cNvPr>
          <p:cNvSpPr/>
          <p:nvPr/>
        </p:nvSpPr>
        <p:spPr>
          <a:xfrm>
            <a:off x="5314730" y="4654512"/>
            <a:ext cx="275254" cy="216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7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C63320E-8467-4CB1-8F9B-E864D0F32E26}"/>
              </a:ext>
            </a:extLst>
          </p:cNvPr>
          <p:cNvGrpSpPr/>
          <p:nvPr/>
        </p:nvGrpSpPr>
        <p:grpSpPr>
          <a:xfrm>
            <a:off x="880648" y="584826"/>
            <a:ext cx="9344025" cy="5778546"/>
            <a:chOff x="880648" y="312829"/>
            <a:chExt cx="9344025" cy="5778546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4" name="Chart 3">
                  <a:extLst>
                    <a:ext uri="{FF2B5EF4-FFF2-40B4-BE49-F238E27FC236}">
                      <a16:creationId xmlns:a16="http://schemas.microsoft.com/office/drawing/2014/main" id="{985B1D62-6562-493F-9E05-C2710CA268B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56476290"/>
                    </p:ext>
                  </p:extLst>
                </p:nvPr>
              </p:nvGraphicFramePr>
              <p:xfrm>
                <a:off x="880648" y="519250"/>
                <a:ext cx="9344025" cy="557212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>
            <p:graphicFrame>
              <p:nvGraphicFramePr>
                <p:cNvPr id="4" name="Chart 3">
                  <a:extLst>
                    <a:ext uri="{FF2B5EF4-FFF2-40B4-BE49-F238E27FC236}">
                      <a16:creationId xmlns:a16="http://schemas.microsoft.com/office/drawing/2014/main" id="{985B1D62-6562-493F-9E05-C2710CA268B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56476290"/>
                    </p:ext>
                  </p:extLst>
                </p:nvPr>
              </p:nvGraphicFramePr>
              <p:xfrm>
                <a:off x="880648" y="519250"/>
                <a:ext cx="9344025" cy="557212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4D081A-E662-4F71-B6A1-25EF7C287DB1}"/>
                </a:ext>
              </a:extLst>
            </p:cNvPr>
            <p:cNvSpPr/>
            <p:nvPr/>
          </p:nvSpPr>
          <p:spPr>
            <a:xfrm>
              <a:off x="1285461" y="614017"/>
              <a:ext cx="8825948" cy="510208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D278E4-0D17-49B2-8E45-63EABF9B092A}"/>
                </a:ext>
              </a:extLst>
            </p:cNvPr>
            <p:cNvSpPr txBox="1"/>
            <p:nvPr/>
          </p:nvSpPr>
          <p:spPr>
            <a:xfrm>
              <a:off x="2871836" y="3877961"/>
              <a:ext cx="2182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Signal = [4.1, 5.9, 9.5]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254085-2AA1-45C8-BD22-8CAAF942AA18}"/>
                    </a:ext>
                  </a:extLst>
                </p:cNvPr>
                <p:cNvSpPr txBox="1"/>
                <p:nvPr/>
              </p:nvSpPr>
              <p:spPr>
                <a:xfrm>
                  <a:off x="2871836" y="4300025"/>
                  <a:ext cx="3388139" cy="4965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D95319"/>
                      </a:solidFill>
                      <a:latin typeface="Segoe Condensed" panose="020B0606040200020203" pitchFamily="34" charset="0"/>
                    </a:rPr>
                    <a:t>Filter Output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D9531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b="1" dirty="0">
                      <a:solidFill>
                        <a:srgbClr val="D95319"/>
                      </a:solidFill>
                      <a:latin typeface="Segoe Condensed" panose="020B0606040200020203" pitchFamily="34" charset="0"/>
                    </a:rPr>
                    <a:t>= 6.5</a:t>
                  </a: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254085-2AA1-45C8-BD22-8CAAF942AA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836" y="4300025"/>
                  <a:ext cx="3388139" cy="496546"/>
                </a:xfrm>
                <a:prstGeom prst="rect">
                  <a:avLst/>
                </a:prstGeom>
                <a:blipFill>
                  <a:blip r:embed="rId3"/>
                  <a:stretch>
                    <a:fillRect l="-1439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B4B22A-CEE1-4B82-BE1F-22A93B8365C8}"/>
                </a:ext>
              </a:extLst>
            </p:cNvPr>
            <p:cNvSpPr/>
            <p:nvPr/>
          </p:nvSpPr>
          <p:spPr>
            <a:xfrm>
              <a:off x="2579751" y="662609"/>
              <a:ext cx="292085" cy="506674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B414B5-7867-44E6-8BA5-270B359D5088}"/>
                </a:ext>
              </a:extLst>
            </p:cNvPr>
            <p:cNvSpPr txBox="1"/>
            <p:nvPr/>
          </p:nvSpPr>
          <p:spPr>
            <a:xfrm>
              <a:off x="1805030" y="312829"/>
              <a:ext cx="1885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50000"/>
                    </a:schemeClr>
                  </a:solidFill>
                  <a:latin typeface="Segoe Condensed" panose="020B0606040200020203" pitchFamily="34" charset="0"/>
                </a:rPr>
                <a:t>Filter Window Size = 3</a:t>
              </a:r>
            </a:p>
          </p:txBody>
        </p:sp>
        <p:sp>
          <p:nvSpPr>
            <p:cNvPr id="3" name="Oval 247">
              <a:extLst>
                <a:ext uri="{FF2B5EF4-FFF2-40B4-BE49-F238E27FC236}">
                  <a16:creationId xmlns:a16="http://schemas.microsoft.com/office/drawing/2014/main" id="{ED304C6A-2262-452F-A8A1-31345FDBD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436" y="2437182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318">
              <a:extLst>
                <a:ext uri="{FF2B5EF4-FFF2-40B4-BE49-F238E27FC236}">
                  <a16:creationId xmlns:a16="http://schemas.microsoft.com/office/drawing/2014/main" id="{FA49A489-6CB7-4856-8255-9DC0F10FC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157" y="2318759"/>
              <a:ext cx="146304" cy="146304"/>
            </a:xfrm>
            <a:prstGeom prst="ellipse">
              <a:avLst/>
            </a:prstGeom>
            <a:solidFill>
              <a:srgbClr val="D953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247">
              <a:extLst>
                <a:ext uri="{FF2B5EF4-FFF2-40B4-BE49-F238E27FC236}">
                  <a16:creationId xmlns:a16="http://schemas.microsoft.com/office/drawing/2014/main" id="{6217AFDA-CBFC-455F-BDB6-6AACC7AB2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157" y="1723772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247">
              <a:extLst>
                <a:ext uri="{FF2B5EF4-FFF2-40B4-BE49-F238E27FC236}">
                  <a16:creationId xmlns:a16="http://schemas.microsoft.com/office/drawing/2014/main" id="{C5A2E044-726B-4D3F-9E14-549068E9C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132" y="2801870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9F5D32-A08D-4499-B889-A412066520BB}"/>
                </a:ext>
              </a:extLst>
            </p:cNvPr>
            <p:cNvSpPr txBox="1"/>
            <p:nvPr/>
          </p:nvSpPr>
          <p:spPr>
            <a:xfrm>
              <a:off x="2267183" y="2190509"/>
              <a:ext cx="529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5.9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D02E4E-5E1A-42B1-B228-550B42FE6B2C}"/>
                </a:ext>
              </a:extLst>
            </p:cNvPr>
            <p:cNvSpPr txBox="1"/>
            <p:nvPr/>
          </p:nvSpPr>
          <p:spPr>
            <a:xfrm>
              <a:off x="2120879" y="2589097"/>
              <a:ext cx="912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4.1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9C457-AC6F-4510-89C9-EE3FEF704C54}"/>
                </a:ext>
              </a:extLst>
            </p:cNvPr>
            <p:cNvSpPr txBox="1"/>
            <p:nvPr/>
          </p:nvSpPr>
          <p:spPr>
            <a:xfrm>
              <a:off x="2413488" y="1678516"/>
              <a:ext cx="48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9.5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1EE99B-F01E-4546-9C99-44FF24FC7556}"/>
                </a:ext>
              </a:extLst>
            </p:cNvPr>
            <p:cNvSpPr txBox="1"/>
            <p:nvPr/>
          </p:nvSpPr>
          <p:spPr>
            <a:xfrm>
              <a:off x="2903291" y="2290816"/>
              <a:ext cx="912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95319"/>
                  </a:solidFill>
                  <a:latin typeface="Segoe Condensed" panose="020B0606040200020203" pitchFamily="34" charset="0"/>
                </a:rPr>
                <a:t>6.5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571E799-499F-42CA-A62E-4DB5B5D1AA3B}"/>
                </a:ext>
              </a:extLst>
            </p:cNvPr>
            <p:cNvSpPr/>
            <p:nvPr/>
          </p:nvSpPr>
          <p:spPr>
            <a:xfrm>
              <a:off x="7391400" y="1083733"/>
              <a:ext cx="1837267" cy="821266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B0BE8CC-6C19-4C01-9287-2FFFB6224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40611" y="1199974"/>
              <a:ext cx="581027" cy="20320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469FF21-0A47-4DC7-A205-7AB431199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36422" y="1555242"/>
              <a:ext cx="585216" cy="20466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A09D58-A0F8-493A-9593-56E1983F6ED1}"/>
                </a:ext>
              </a:extLst>
            </p:cNvPr>
            <p:cNvSpPr txBox="1"/>
            <p:nvPr/>
          </p:nvSpPr>
          <p:spPr>
            <a:xfrm>
              <a:off x="7984066" y="1132297"/>
              <a:ext cx="1917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Input Signal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DEC2AE-257A-40BB-B4FD-B12120350696}"/>
                </a:ext>
              </a:extLst>
            </p:cNvPr>
            <p:cNvSpPr txBox="1"/>
            <p:nvPr/>
          </p:nvSpPr>
          <p:spPr>
            <a:xfrm>
              <a:off x="7984066" y="1488298"/>
              <a:ext cx="1917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95319"/>
                  </a:solidFill>
                  <a:latin typeface="Segoe Condensed" panose="020B0606040200020203" pitchFamily="34" charset="0"/>
                </a:rPr>
                <a:t>Filter Output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3A71359-8D84-45D7-BB23-B7177C8A75CD}"/>
              </a:ext>
            </a:extLst>
          </p:cNvPr>
          <p:cNvSpPr txBox="1"/>
          <p:nvPr/>
        </p:nvSpPr>
        <p:spPr>
          <a:xfrm>
            <a:off x="5764190" y="492493"/>
            <a:ext cx="433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ebas Neue" panose="020B0606020202050201" pitchFamily="34" charset="0"/>
              </a:rPr>
              <a:t>Moving Average Filter Example</a:t>
            </a:r>
          </a:p>
        </p:txBody>
      </p:sp>
    </p:spTree>
    <p:extLst>
      <p:ext uri="{BB962C8B-B14F-4D97-AF65-F5344CB8AC3E}">
        <p14:creationId xmlns:p14="http://schemas.microsoft.com/office/powerpoint/2010/main" val="1997221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9914354-3528-470F-BDAC-87C6E2C22043}"/>
              </a:ext>
            </a:extLst>
          </p:cNvPr>
          <p:cNvGrpSpPr/>
          <p:nvPr/>
        </p:nvGrpSpPr>
        <p:grpSpPr>
          <a:xfrm>
            <a:off x="880648" y="584826"/>
            <a:ext cx="9344025" cy="5778546"/>
            <a:chOff x="880648" y="312829"/>
            <a:chExt cx="9344025" cy="5778546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4" name="Chart 3">
                  <a:extLst>
                    <a:ext uri="{FF2B5EF4-FFF2-40B4-BE49-F238E27FC236}">
                      <a16:creationId xmlns:a16="http://schemas.microsoft.com/office/drawing/2014/main" id="{985B1D62-6562-493F-9E05-C2710CA268B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83898790"/>
                    </p:ext>
                  </p:extLst>
                </p:nvPr>
              </p:nvGraphicFramePr>
              <p:xfrm>
                <a:off x="880648" y="519250"/>
                <a:ext cx="9344025" cy="557212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>
            <p:graphicFrame>
              <p:nvGraphicFramePr>
                <p:cNvPr id="4" name="Chart 3">
                  <a:extLst>
                    <a:ext uri="{FF2B5EF4-FFF2-40B4-BE49-F238E27FC236}">
                      <a16:creationId xmlns:a16="http://schemas.microsoft.com/office/drawing/2014/main" id="{985B1D62-6562-493F-9E05-C2710CA268B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83898790"/>
                    </p:ext>
                  </p:extLst>
                </p:nvPr>
              </p:nvGraphicFramePr>
              <p:xfrm>
                <a:off x="880648" y="519250"/>
                <a:ext cx="9344025" cy="557212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4D081A-E662-4F71-B6A1-25EF7C287DB1}"/>
                </a:ext>
              </a:extLst>
            </p:cNvPr>
            <p:cNvSpPr/>
            <p:nvPr/>
          </p:nvSpPr>
          <p:spPr>
            <a:xfrm>
              <a:off x="1285461" y="614017"/>
              <a:ext cx="8825948" cy="510208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D278E4-0D17-49B2-8E45-63EABF9B092A}"/>
                </a:ext>
              </a:extLst>
            </p:cNvPr>
            <p:cNvSpPr txBox="1"/>
            <p:nvPr/>
          </p:nvSpPr>
          <p:spPr>
            <a:xfrm>
              <a:off x="3030866" y="3819733"/>
              <a:ext cx="2182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Signal = [5.9, 9.5, 9.5]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254085-2AA1-45C8-BD22-8CAAF942AA18}"/>
                    </a:ext>
                  </a:extLst>
                </p:cNvPr>
                <p:cNvSpPr txBox="1"/>
                <p:nvPr/>
              </p:nvSpPr>
              <p:spPr>
                <a:xfrm>
                  <a:off x="3030866" y="4241797"/>
                  <a:ext cx="3388139" cy="4965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D95319"/>
                      </a:solidFill>
                      <a:latin typeface="Segoe Condensed" panose="020B0606040200020203" pitchFamily="34" charset="0"/>
                    </a:rPr>
                    <a:t>Filter Output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D9531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b="1" dirty="0">
                      <a:solidFill>
                        <a:srgbClr val="D95319"/>
                      </a:solidFill>
                      <a:latin typeface="Segoe Condensed" panose="020B0606040200020203" pitchFamily="34" charset="0"/>
                    </a:rPr>
                    <a:t>= 8.3</a:t>
                  </a: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254085-2AA1-45C8-BD22-8CAAF942AA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0866" y="4241797"/>
                  <a:ext cx="3388139" cy="496546"/>
                </a:xfrm>
                <a:prstGeom prst="rect">
                  <a:avLst/>
                </a:prstGeom>
                <a:blipFill>
                  <a:blip r:embed="rId3"/>
                  <a:stretch>
                    <a:fillRect l="-1439" b="-60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05EC19-AD0C-44E1-A55C-D487D51E5B10}"/>
                </a:ext>
              </a:extLst>
            </p:cNvPr>
            <p:cNvSpPr/>
            <p:nvPr/>
          </p:nvSpPr>
          <p:spPr>
            <a:xfrm>
              <a:off x="2738781" y="662609"/>
              <a:ext cx="292085" cy="506674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47">
              <a:extLst>
                <a:ext uri="{FF2B5EF4-FFF2-40B4-BE49-F238E27FC236}">
                  <a16:creationId xmlns:a16="http://schemas.microsoft.com/office/drawing/2014/main" id="{ED304C6A-2262-452F-A8A1-31345FDBD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853" y="2437182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318">
              <a:extLst>
                <a:ext uri="{FF2B5EF4-FFF2-40B4-BE49-F238E27FC236}">
                  <a16:creationId xmlns:a16="http://schemas.microsoft.com/office/drawing/2014/main" id="{FA49A489-6CB7-4856-8255-9DC0F10FC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878" y="1965535"/>
              <a:ext cx="146304" cy="146304"/>
            </a:xfrm>
            <a:prstGeom prst="ellipse">
              <a:avLst/>
            </a:prstGeom>
            <a:solidFill>
              <a:srgbClr val="D953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247">
              <a:extLst>
                <a:ext uri="{FF2B5EF4-FFF2-40B4-BE49-F238E27FC236}">
                  <a16:creationId xmlns:a16="http://schemas.microsoft.com/office/drawing/2014/main" id="{6217AFDA-CBFC-455F-BDB6-6AACC7AB2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740" y="1723772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247">
              <a:extLst>
                <a:ext uri="{FF2B5EF4-FFF2-40B4-BE49-F238E27FC236}">
                  <a16:creationId xmlns:a16="http://schemas.microsoft.com/office/drawing/2014/main" id="{C5A2E044-726B-4D3F-9E14-549068E9C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878" y="1723772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9F5D32-A08D-4499-B889-A412066520BB}"/>
                </a:ext>
              </a:extLst>
            </p:cNvPr>
            <p:cNvSpPr txBox="1"/>
            <p:nvPr/>
          </p:nvSpPr>
          <p:spPr>
            <a:xfrm>
              <a:off x="2267184" y="2190509"/>
              <a:ext cx="471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5.9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D02E4E-5E1A-42B1-B228-550B42FE6B2C}"/>
                </a:ext>
              </a:extLst>
            </p:cNvPr>
            <p:cNvSpPr txBox="1"/>
            <p:nvPr/>
          </p:nvSpPr>
          <p:spPr>
            <a:xfrm>
              <a:off x="2650436" y="1396286"/>
              <a:ext cx="912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9.5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9C457-AC6F-4510-89C9-EE3FEF704C54}"/>
                </a:ext>
              </a:extLst>
            </p:cNvPr>
            <p:cNvSpPr txBox="1"/>
            <p:nvPr/>
          </p:nvSpPr>
          <p:spPr>
            <a:xfrm>
              <a:off x="2413488" y="1678516"/>
              <a:ext cx="48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9.5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1EE99B-F01E-4546-9C99-44FF24FC7556}"/>
                </a:ext>
              </a:extLst>
            </p:cNvPr>
            <p:cNvSpPr txBox="1"/>
            <p:nvPr/>
          </p:nvSpPr>
          <p:spPr>
            <a:xfrm>
              <a:off x="3011249" y="2032209"/>
              <a:ext cx="912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95319"/>
                  </a:solidFill>
                  <a:latin typeface="Segoe Condensed" panose="020B0606040200020203" pitchFamily="34" charset="0"/>
                </a:rPr>
                <a:t>8.3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A9DD1E-55EA-4FD6-9B30-7EBDB3492787}"/>
                </a:ext>
              </a:extLst>
            </p:cNvPr>
            <p:cNvSpPr txBox="1"/>
            <p:nvPr/>
          </p:nvSpPr>
          <p:spPr>
            <a:xfrm>
              <a:off x="1964060" y="312829"/>
              <a:ext cx="1885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50000"/>
                    </a:schemeClr>
                  </a:solidFill>
                  <a:latin typeface="Segoe Condensed" panose="020B0606040200020203" pitchFamily="34" charset="0"/>
                </a:rPr>
                <a:t>Filter Window Size = 3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06D9EA6-DBEF-4A1B-A184-312B79D96D9C}"/>
                </a:ext>
              </a:extLst>
            </p:cNvPr>
            <p:cNvSpPr/>
            <p:nvPr/>
          </p:nvSpPr>
          <p:spPr>
            <a:xfrm>
              <a:off x="7391400" y="1083733"/>
              <a:ext cx="1837267" cy="821266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0D56634-D654-4B64-8765-2C995EE5C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40611" y="1199974"/>
              <a:ext cx="581027" cy="20320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C36E6F5-95D1-407C-895D-0684BD48C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36422" y="1555242"/>
              <a:ext cx="585216" cy="20466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50B0ED-433C-4770-A84F-D5CDD0F18BFC}"/>
                </a:ext>
              </a:extLst>
            </p:cNvPr>
            <p:cNvSpPr txBox="1"/>
            <p:nvPr/>
          </p:nvSpPr>
          <p:spPr>
            <a:xfrm>
              <a:off x="7984066" y="1132297"/>
              <a:ext cx="1917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Input Signal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3B7BB7-3201-4B3E-B283-2CFAA8D2FEF3}"/>
                </a:ext>
              </a:extLst>
            </p:cNvPr>
            <p:cNvSpPr txBox="1"/>
            <p:nvPr/>
          </p:nvSpPr>
          <p:spPr>
            <a:xfrm>
              <a:off x="7984066" y="1488298"/>
              <a:ext cx="1917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95319"/>
                  </a:solidFill>
                  <a:latin typeface="Segoe Condensed" panose="020B0606040200020203" pitchFamily="34" charset="0"/>
                </a:rPr>
                <a:t>Filter Output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71B436F-BCFC-44BD-96E7-197F68A0F75A}"/>
              </a:ext>
            </a:extLst>
          </p:cNvPr>
          <p:cNvSpPr txBox="1"/>
          <p:nvPr/>
        </p:nvSpPr>
        <p:spPr>
          <a:xfrm>
            <a:off x="5764190" y="492493"/>
            <a:ext cx="433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ebas Neue" panose="020B0606020202050201" pitchFamily="34" charset="0"/>
              </a:rPr>
              <a:t>Moving Average Filter Example</a:t>
            </a:r>
          </a:p>
        </p:txBody>
      </p:sp>
    </p:spTree>
    <p:extLst>
      <p:ext uri="{BB962C8B-B14F-4D97-AF65-F5344CB8AC3E}">
        <p14:creationId xmlns:p14="http://schemas.microsoft.com/office/powerpoint/2010/main" val="62338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1DBED13-85B7-452A-831E-3CBB2782A208}"/>
              </a:ext>
            </a:extLst>
          </p:cNvPr>
          <p:cNvGrpSpPr/>
          <p:nvPr/>
        </p:nvGrpSpPr>
        <p:grpSpPr>
          <a:xfrm>
            <a:off x="880648" y="584826"/>
            <a:ext cx="9344025" cy="5778546"/>
            <a:chOff x="880648" y="312829"/>
            <a:chExt cx="9344025" cy="5778546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4" name="Chart 3">
                  <a:extLst>
                    <a:ext uri="{FF2B5EF4-FFF2-40B4-BE49-F238E27FC236}">
                      <a16:creationId xmlns:a16="http://schemas.microsoft.com/office/drawing/2014/main" id="{985B1D62-6562-493F-9E05-C2710CA268B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690014829"/>
                    </p:ext>
                  </p:extLst>
                </p:nvPr>
              </p:nvGraphicFramePr>
              <p:xfrm>
                <a:off x="880648" y="519250"/>
                <a:ext cx="9344025" cy="557212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>
            <p:graphicFrame>
              <p:nvGraphicFramePr>
                <p:cNvPr id="4" name="Chart 3">
                  <a:extLst>
                    <a:ext uri="{FF2B5EF4-FFF2-40B4-BE49-F238E27FC236}">
                      <a16:creationId xmlns:a16="http://schemas.microsoft.com/office/drawing/2014/main" id="{985B1D62-6562-493F-9E05-C2710CA268B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690014829"/>
                    </p:ext>
                  </p:extLst>
                </p:nvPr>
              </p:nvGraphicFramePr>
              <p:xfrm>
                <a:off x="880648" y="519250"/>
                <a:ext cx="9344025" cy="557212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4D081A-E662-4F71-B6A1-25EF7C287DB1}"/>
                </a:ext>
              </a:extLst>
            </p:cNvPr>
            <p:cNvSpPr/>
            <p:nvPr/>
          </p:nvSpPr>
          <p:spPr>
            <a:xfrm>
              <a:off x="1285461" y="614017"/>
              <a:ext cx="8825948" cy="510208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D278E4-0D17-49B2-8E45-63EABF9B092A}"/>
                </a:ext>
              </a:extLst>
            </p:cNvPr>
            <p:cNvSpPr txBox="1"/>
            <p:nvPr/>
          </p:nvSpPr>
          <p:spPr>
            <a:xfrm>
              <a:off x="3202610" y="3833351"/>
              <a:ext cx="2182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Signal = [9.5, 9.5, 11.7]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254085-2AA1-45C8-BD22-8CAAF942AA18}"/>
                    </a:ext>
                  </a:extLst>
                </p:cNvPr>
                <p:cNvSpPr txBox="1"/>
                <p:nvPr/>
              </p:nvSpPr>
              <p:spPr>
                <a:xfrm>
                  <a:off x="3202610" y="4255415"/>
                  <a:ext cx="3388139" cy="4965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D95319"/>
                      </a:solidFill>
                      <a:latin typeface="Segoe Condensed" panose="020B0606040200020203" pitchFamily="34" charset="0"/>
                    </a:rPr>
                    <a:t>Filter Output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D9531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b="1" dirty="0">
                      <a:solidFill>
                        <a:srgbClr val="D95319"/>
                      </a:solidFill>
                      <a:latin typeface="Segoe Condensed" panose="020B0606040200020203" pitchFamily="34" charset="0"/>
                    </a:rPr>
                    <a:t>= 10.2</a:t>
                  </a: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254085-2AA1-45C8-BD22-8CAAF942AA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610" y="4255415"/>
                  <a:ext cx="3388139" cy="496546"/>
                </a:xfrm>
                <a:prstGeom prst="rect">
                  <a:avLst/>
                </a:prstGeom>
                <a:blipFill>
                  <a:blip r:embed="rId3"/>
                  <a:stretch>
                    <a:fillRect l="-1439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E75E8F-AAC6-4395-A7BD-9711F8C4D2DA}"/>
                </a:ext>
              </a:extLst>
            </p:cNvPr>
            <p:cNvSpPr/>
            <p:nvPr/>
          </p:nvSpPr>
          <p:spPr>
            <a:xfrm>
              <a:off x="2866884" y="662609"/>
              <a:ext cx="292085" cy="506674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47">
              <a:extLst>
                <a:ext uri="{FF2B5EF4-FFF2-40B4-BE49-F238E27FC236}">
                  <a16:creationId xmlns:a16="http://schemas.microsoft.com/office/drawing/2014/main" id="{ED304C6A-2262-452F-A8A1-31345FDBD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840" y="1268651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318">
              <a:extLst>
                <a:ext uri="{FF2B5EF4-FFF2-40B4-BE49-F238E27FC236}">
                  <a16:creationId xmlns:a16="http://schemas.microsoft.com/office/drawing/2014/main" id="{FA49A489-6CB7-4856-8255-9DC0F10FC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840" y="1570296"/>
              <a:ext cx="146304" cy="146304"/>
            </a:xfrm>
            <a:prstGeom prst="ellipse">
              <a:avLst/>
            </a:prstGeom>
            <a:solidFill>
              <a:srgbClr val="D953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247">
              <a:extLst>
                <a:ext uri="{FF2B5EF4-FFF2-40B4-BE49-F238E27FC236}">
                  <a16:creationId xmlns:a16="http://schemas.microsoft.com/office/drawing/2014/main" id="{6217AFDA-CBFC-455F-BDB6-6AACC7AB2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740" y="1723772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247">
              <a:extLst>
                <a:ext uri="{FF2B5EF4-FFF2-40B4-BE49-F238E27FC236}">
                  <a16:creationId xmlns:a16="http://schemas.microsoft.com/office/drawing/2014/main" id="{C5A2E044-726B-4D3F-9E14-549068E9C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7461" y="1723772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9F5D32-A08D-4499-B889-A412066520BB}"/>
                </a:ext>
              </a:extLst>
            </p:cNvPr>
            <p:cNvSpPr txBox="1"/>
            <p:nvPr/>
          </p:nvSpPr>
          <p:spPr>
            <a:xfrm>
              <a:off x="2644614" y="1055904"/>
              <a:ext cx="557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11.7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D02E4E-5E1A-42B1-B228-550B42FE6B2C}"/>
                </a:ext>
              </a:extLst>
            </p:cNvPr>
            <p:cNvSpPr txBox="1"/>
            <p:nvPr/>
          </p:nvSpPr>
          <p:spPr>
            <a:xfrm>
              <a:off x="2650437" y="1396286"/>
              <a:ext cx="494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9.5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9C457-AC6F-4510-89C9-EE3FEF704C54}"/>
                </a:ext>
              </a:extLst>
            </p:cNvPr>
            <p:cNvSpPr txBox="1"/>
            <p:nvPr/>
          </p:nvSpPr>
          <p:spPr>
            <a:xfrm>
              <a:off x="2413487" y="1678516"/>
              <a:ext cx="592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9.5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1EE99B-F01E-4546-9C99-44FF24FC7556}"/>
                </a:ext>
              </a:extLst>
            </p:cNvPr>
            <p:cNvSpPr txBox="1"/>
            <p:nvPr/>
          </p:nvSpPr>
          <p:spPr>
            <a:xfrm>
              <a:off x="3089348" y="1666787"/>
              <a:ext cx="912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95319"/>
                  </a:solidFill>
                  <a:latin typeface="Segoe Condensed" panose="020B0606040200020203" pitchFamily="34" charset="0"/>
                </a:rPr>
                <a:t>10.2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BCC161-BE63-46A5-B138-6B7E928C540D}"/>
                </a:ext>
              </a:extLst>
            </p:cNvPr>
            <p:cNvSpPr txBox="1"/>
            <p:nvPr/>
          </p:nvSpPr>
          <p:spPr>
            <a:xfrm>
              <a:off x="2092163" y="312829"/>
              <a:ext cx="1885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50000"/>
                    </a:schemeClr>
                  </a:solidFill>
                  <a:latin typeface="Segoe Condensed" panose="020B0606040200020203" pitchFamily="34" charset="0"/>
                </a:rPr>
                <a:t>Filter Window Size = 3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CC542FE-8F1F-4B62-ABBE-1D2ADA83ACD7}"/>
                </a:ext>
              </a:extLst>
            </p:cNvPr>
            <p:cNvSpPr/>
            <p:nvPr/>
          </p:nvSpPr>
          <p:spPr>
            <a:xfrm>
              <a:off x="7391400" y="1083733"/>
              <a:ext cx="1837267" cy="821266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D847106-38AA-4EFF-A8D8-087226BB3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40611" y="1199974"/>
              <a:ext cx="581027" cy="20320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05448B6-0D2F-4259-BCBB-34153F487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36422" y="1555242"/>
              <a:ext cx="585216" cy="20466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398D27-1A9F-48A3-979E-7F152867F578}"/>
                </a:ext>
              </a:extLst>
            </p:cNvPr>
            <p:cNvSpPr txBox="1"/>
            <p:nvPr/>
          </p:nvSpPr>
          <p:spPr>
            <a:xfrm>
              <a:off x="7984066" y="1132297"/>
              <a:ext cx="1917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Input Signal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A32143D-A797-4D73-BCB8-BB87F1C4D256}"/>
                </a:ext>
              </a:extLst>
            </p:cNvPr>
            <p:cNvSpPr txBox="1"/>
            <p:nvPr/>
          </p:nvSpPr>
          <p:spPr>
            <a:xfrm>
              <a:off x="7984066" y="1488298"/>
              <a:ext cx="1917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95319"/>
                  </a:solidFill>
                  <a:latin typeface="Segoe Condensed" panose="020B0606040200020203" pitchFamily="34" charset="0"/>
                </a:rPr>
                <a:t>Filter Output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6691E04-41AC-4ECC-83D3-7626E442F5C2}"/>
              </a:ext>
            </a:extLst>
          </p:cNvPr>
          <p:cNvSpPr txBox="1"/>
          <p:nvPr/>
        </p:nvSpPr>
        <p:spPr>
          <a:xfrm>
            <a:off x="5764190" y="492493"/>
            <a:ext cx="433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ebas Neue" panose="020B0606020202050201" pitchFamily="34" charset="0"/>
              </a:rPr>
              <a:t>Moving Average Filter Example</a:t>
            </a:r>
          </a:p>
        </p:txBody>
      </p:sp>
    </p:spTree>
    <p:extLst>
      <p:ext uri="{BB962C8B-B14F-4D97-AF65-F5344CB8AC3E}">
        <p14:creationId xmlns:p14="http://schemas.microsoft.com/office/powerpoint/2010/main" val="320875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9287778" cy="708436"/>
          </a:xfrm>
        </p:spPr>
        <p:txBody>
          <a:bodyPr/>
          <a:lstStyle/>
          <a:p>
            <a:r>
              <a:rPr lang="en-US" dirty="0"/>
              <a:t>Step Tracker Acceleration signal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 Tracker exercise</a:t>
            </a:r>
          </a:p>
        </p:txBody>
      </p:sp>
      <p:pic>
        <p:nvPicPr>
          <p:cNvPr id="7" name="Picture 4" descr="Image result for walk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7" r="11432"/>
          <a:stretch/>
        </p:blipFill>
        <p:spPr bwMode="auto">
          <a:xfrm flipH="1">
            <a:off x="63500" y="2503164"/>
            <a:ext cx="1708150" cy="237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559" y="1916708"/>
            <a:ext cx="7036053" cy="35125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600" y="6627168"/>
            <a:ext cx="7443558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Slide based on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Mariakakis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 &amp; Wang, EE590 course slides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54949" y="2877412"/>
            <a:ext cx="3873501" cy="1631216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Think, Pair, Share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Take out a piece of paper and analyze this signal. Brainstorm and write down patterns that you observe. Then share them with a partner and discuss.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B964BA-DFF4-4606-A1C3-1AC48892DF17}"/>
              </a:ext>
            </a:extLst>
          </p:cNvPr>
          <p:cNvCxnSpPr/>
          <p:nvPr/>
        </p:nvCxnSpPr>
        <p:spPr>
          <a:xfrm>
            <a:off x="2660904" y="1646053"/>
            <a:ext cx="0" cy="397202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8561F3-C030-4A18-A8F7-6C4FF967E18E}"/>
              </a:ext>
            </a:extLst>
          </p:cNvPr>
          <p:cNvCxnSpPr/>
          <p:nvPr/>
        </p:nvCxnSpPr>
        <p:spPr>
          <a:xfrm>
            <a:off x="3252216" y="1646053"/>
            <a:ext cx="0" cy="397202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1E5BA1-E2FD-4A0D-8960-504EAF66C286}"/>
              </a:ext>
            </a:extLst>
          </p:cNvPr>
          <p:cNvCxnSpPr/>
          <p:nvPr/>
        </p:nvCxnSpPr>
        <p:spPr>
          <a:xfrm>
            <a:off x="3907536" y="1646053"/>
            <a:ext cx="0" cy="397202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C20326-649B-4337-B314-4625BA2D1772}"/>
              </a:ext>
            </a:extLst>
          </p:cNvPr>
          <p:cNvCxnSpPr/>
          <p:nvPr/>
        </p:nvCxnSpPr>
        <p:spPr>
          <a:xfrm>
            <a:off x="4498848" y="1646053"/>
            <a:ext cx="0" cy="397202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FE8A0F-0390-42AC-8F37-6BD916E329D0}"/>
              </a:ext>
            </a:extLst>
          </p:cNvPr>
          <p:cNvCxnSpPr/>
          <p:nvPr/>
        </p:nvCxnSpPr>
        <p:spPr>
          <a:xfrm>
            <a:off x="5044440" y="1646053"/>
            <a:ext cx="0" cy="397202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911089-D4AB-4950-9C66-4C7CD4B86942}"/>
              </a:ext>
            </a:extLst>
          </p:cNvPr>
          <p:cNvCxnSpPr/>
          <p:nvPr/>
        </p:nvCxnSpPr>
        <p:spPr>
          <a:xfrm>
            <a:off x="5617464" y="1646053"/>
            <a:ext cx="0" cy="397202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C7C21A-944D-4F84-BBD6-6C6B663E18BB}"/>
              </a:ext>
            </a:extLst>
          </p:cNvPr>
          <p:cNvCxnSpPr/>
          <p:nvPr/>
        </p:nvCxnSpPr>
        <p:spPr>
          <a:xfrm>
            <a:off x="6163056" y="1646053"/>
            <a:ext cx="0" cy="397202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0AFDE5-6452-41CE-B9D3-096EAF015BA2}"/>
              </a:ext>
            </a:extLst>
          </p:cNvPr>
          <p:cNvCxnSpPr/>
          <p:nvPr/>
        </p:nvCxnSpPr>
        <p:spPr>
          <a:xfrm>
            <a:off x="6644640" y="1646053"/>
            <a:ext cx="0" cy="397202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BBAAC2-9609-4D66-A1F4-3BECACC313C7}"/>
              </a:ext>
            </a:extLst>
          </p:cNvPr>
          <p:cNvCxnSpPr/>
          <p:nvPr/>
        </p:nvCxnSpPr>
        <p:spPr>
          <a:xfrm>
            <a:off x="7153656" y="1646053"/>
            <a:ext cx="0" cy="397202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8C62F2-14BE-48FB-94DB-E5A94752E197}"/>
              </a:ext>
            </a:extLst>
          </p:cNvPr>
          <p:cNvSpPr txBox="1"/>
          <p:nvPr/>
        </p:nvSpPr>
        <p:spPr>
          <a:xfrm>
            <a:off x="7254240" y="1308957"/>
            <a:ext cx="2542031" cy="646331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Signal repetition. Each cycle corresponds to a step</a:t>
            </a:r>
          </a:p>
        </p:txBody>
      </p:sp>
    </p:spTree>
    <p:extLst>
      <p:ext uri="{BB962C8B-B14F-4D97-AF65-F5344CB8AC3E}">
        <p14:creationId xmlns:p14="http://schemas.microsoft.com/office/powerpoint/2010/main" val="73696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11472178" cy="708436"/>
          </a:xfrm>
        </p:spPr>
        <p:txBody>
          <a:bodyPr/>
          <a:lstStyle/>
          <a:p>
            <a:r>
              <a:rPr lang="en-US" dirty="0"/>
              <a:t>One way to count steps: Detect zero crossings?</a:t>
            </a:r>
          </a:p>
        </p:txBody>
      </p:sp>
      <p:pic>
        <p:nvPicPr>
          <p:cNvPr id="7" name="Picture 4" descr="Image result for walk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7" r="11432"/>
          <a:stretch/>
        </p:blipFill>
        <p:spPr bwMode="auto">
          <a:xfrm flipH="1">
            <a:off x="13664" y="2642864"/>
            <a:ext cx="1708150" cy="237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8600" y="6627168"/>
            <a:ext cx="7443558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Slide based on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Mariakakis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 &amp; Wang, EE590 course slides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26807" y="1496117"/>
            <a:ext cx="7632273" cy="4411613"/>
            <a:chOff x="1396074" y="1343409"/>
            <a:chExt cx="7632273" cy="441161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6074" y="1343409"/>
              <a:ext cx="7632273" cy="4411613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2376488" y="3840345"/>
              <a:ext cx="5947348" cy="0"/>
            </a:xfrm>
            <a:prstGeom prst="line">
              <a:avLst/>
            </a:prstGeom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7930769" y="2994037"/>
            <a:ext cx="3873501" cy="707886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What’s a potential problem with this?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Drift. The signal trends upwards.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19CEB-D120-4514-98B8-866FA4871B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 tracker exercise</a:t>
            </a:r>
          </a:p>
        </p:txBody>
      </p:sp>
    </p:spTree>
    <p:extLst>
      <p:ext uri="{BB962C8B-B14F-4D97-AF65-F5344CB8AC3E}">
        <p14:creationId xmlns:p14="http://schemas.microsoft.com/office/powerpoint/2010/main" val="36202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11472178" cy="708436"/>
          </a:xfrm>
        </p:spPr>
        <p:txBody>
          <a:bodyPr/>
          <a:lstStyle/>
          <a:p>
            <a:r>
              <a:rPr lang="en-US" dirty="0"/>
              <a:t>One way to count steps: Detect zero crossings?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 tracker exercise</a:t>
            </a:r>
          </a:p>
        </p:txBody>
      </p:sp>
      <p:pic>
        <p:nvPicPr>
          <p:cNvPr id="7" name="Picture 4" descr="Image result for walk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7" r="11432"/>
          <a:stretch/>
        </p:blipFill>
        <p:spPr bwMode="auto">
          <a:xfrm flipH="1">
            <a:off x="13664" y="2642864"/>
            <a:ext cx="1708150" cy="237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8600" y="6627168"/>
            <a:ext cx="7443558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Slide based on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Mariakakis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 &amp; Wang, EE590 course slides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30769" y="2994037"/>
            <a:ext cx="3873501" cy="707886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What’s a potential problem with this?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Drift. The signal trends upwards.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74" y="1496117"/>
            <a:ext cx="7632273" cy="441161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06588" y="4005753"/>
            <a:ext cx="5947348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017183" y="2964353"/>
            <a:ext cx="5836753" cy="1491662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30769" y="3883037"/>
            <a:ext cx="3873501" cy="1323439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Solution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Detrend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 the data. Subtract the mean or a best-fit line (like a regression line) from the data.</a:t>
            </a:r>
          </a:p>
        </p:txBody>
      </p:sp>
    </p:spTree>
    <p:extLst>
      <p:ext uri="{BB962C8B-B14F-4D97-AF65-F5344CB8AC3E}">
        <p14:creationId xmlns:p14="http://schemas.microsoft.com/office/powerpoint/2010/main" val="274503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11472178" cy="708436"/>
          </a:xfrm>
        </p:spPr>
        <p:txBody>
          <a:bodyPr/>
          <a:lstStyle/>
          <a:p>
            <a:r>
              <a:rPr lang="en-US" dirty="0"/>
              <a:t>One way to count steps: Detect zero crossings?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 Tracker exercise</a:t>
            </a:r>
          </a:p>
        </p:txBody>
      </p:sp>
      <p:pic>
        <p:nvPicPr>
          <p:cNvPr id="7" name="Picture 4" descr="Image result for walk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7" r="11432"/>
          <a:stretch/>
        </p:blipFill>
        <p:spPr bwMode="auto">
          <a:xfrm flipH="1">
            <a:off x="13664" y="2642864"/>
            <a:ext cx="1708150" cy="237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8600" y="6627168"/>
            <a:ext cx="7443558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Slide based on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Mariakakis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 &amp; Wang, EE590 course slides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30769" y="2994037"/>
            <a:ext cx="3873501" cy="707886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OK, this is better, but…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There are false positives.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30769" y="3883037"/>
            <a:ext cx="4093591" cy="1631216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Solution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Smooth the signal. The simplest is a moving average filter (which also serves as a cheap low-pass filter, that is it removes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hig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h frequency noise in your signal)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85" y="1804857"/>
            <a:ext cx="7792888" cy="389037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1860550" y="4015906"/>
            <a:ext cx="5947348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679087" y="3949700"/>
            <a:ext cx="404213" cy="298450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042237" y="3949701"/>
            <a:ext cx="285664" cy="298450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506311" y="3883037"/>
            <a:ext cx="487181" cy="320663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14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11472178" cy="708436"/>
          </a:xfrm>
        </p:spPr>
        <p:txBody>
          <a:bodyPr/>
          <a:lstStyle/>
          <a:p>
            <a:r>
              <a:rPr lang="en-US" dirty="0"/>
              <a:t>Moving average filter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 tracker exercise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6627168"/>
            <a:ext cx="7443558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Slide based on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Mariakakis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 &amp; Wang, EE590 course slides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6387" y="1077705"/>
            <a:ext cx="7721719" cy="567283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747505" y="2623533"/>
            <a:ext cx="49364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2BD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Noisy Signal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Filtered Signal</a:t>
            </a:r>
          </a:p>
        </p:txBody>
      </p:sp>
    </p:spTree>
    <p:extLst>
      <p:ext uri="{BB962C8B-B14F-4D97-AF65-F5344CB8AC3E}">
        <p14:creationId xmlns:p14="http://schemas.microsoft.com/office/powerpoint/2010/main" val="268213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11472178" cy="708436"/>
          </a:xfrm>
        </p:spPr>
        <p:txBody>
          <a:bodyPr/>
          <a:lstStyle/>
          <a:p>
            <a:r>
              <a:rPr lang="en-US" dirty="0"/>
              <a:t>Moving average filter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 tracker exercise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6627168"/>
            <a:ext cx="7443558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Slide based on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Mariakakis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 &amp; Wang, EE590 course slides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61139" y="1481055"/>
            <a:ext cx="55133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Filter Length [N] =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2BD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Input = [2.4,4,4.5,5,3.5]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Output = (2.4+4+4.5+5+3.5)/5 = 3.9</a:t>
            </a:r>
          </a:p>
        </p:txBody>
      </p:sp>
      <p:sp>
        <p:nvSpPr>
          <p:cNvPr id="8" name="Line 182"/>
          <p:cNvSpPr>
            <a:spLocks noChangeShapeType="1"/>
          </p:cNvSpPr>
          <p:nvPr/>
        </p:nvSpPr>
        <p:spPr bwMode="auto">
          <a:xfrm>
            <a:off x="536575" y="6092172"/>
            <a:ext cx="5992813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ine 183"/>
          <p:cNvSpPr>
            <a:spLocks noChangeShapeType="1"/>
          </p:cNvSpPr>
          <p:nvPr/>
        </p:nvSpPr>
        <p:spPr bwMode="auto">
          <a:xfrm>
            <a:off x="536575" y="1463022"/>
            <a:ext cx="5992813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184"/>
          <p:cNvSpPr>
            <a:spLocks noChangeShapeType="1"/>
          </p:cNvSpPr>
          <p:nvPr/>
        </p:nvSpPr>
        <p:spPr bwMode="auto">
          <a:xfrm flipV="1">
            <a:off x="536575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185"/>
          <p:cNvSpPr>
            <a:spLocks noChangeShapeType="1"/>
          </p:cNvSpPr>
          <p:nvPr/>
        </p:nvSpPr>
        <p:spPr bwMode="auto">
          <a:xfrm flipV="1">
            <a:off x="1535113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Line 186"/>
          <p:cNvSpPr>
            <a:spLocks noChangeShapeType="1"/>
          </p:cNvSpPr>
          <p:nvPr/>
        </p:nvSpPr>
        <p:spPr bwMode="auto">
          <a:xfrm flipV="1">
            <a:off x="2535238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Line 187"/>
          <p:cNvSpPr>
            <a:spLocks noChangeShapeType="1"/>
          </p:cNvSpPr>
          <p:nvPr/>
        </p:nvSpPr>
        <p:spPr bwMode="auto">
          <a:xfrm flipV="1">
            <a:off x="3533775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V="1">
            <a:off x="4532313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Line 189"/>
          <p:cNvSpPr>
            <a:spLocks noChangeShapeType="1"/>
          </p:cNvSpPr>
          <p:nvPr/>
        </p:nvSpPr>
        <p:spPr bwMode="auto">
          <a:xfrm flipV="1">
            <a:off x="5530850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Line 190"/>
          <p:cNvSpPr>
            <a:spLocks noChangeShapeType="1"/>
          </p:cNvSpPr>
          <p:nvPr/>
        </p:nvSpPr>
        <p:spPr bwMode="auto">
          <a:xfrm flipV="1">
            <a:off x="6529388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Line 191"/>
          <p:cNvSpPr>
            <a:spLocks noChangeShapeType="1"/>
          </p:cNvSpPr>
          <p:nvPr/>
        </p:nvSpPr>
        <p:spPr bwMode="auto">
          <a:xfrm>
            <a:off x="536575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Line 192"/>
          <p:cNvSpPr>
            <a:spLocks noChangeShapeType="1"/>
          </p:cNvSpPr>
          <p:nvPr/>
        </p:nvSpPr>
        <p:spPr bwMode="auto">
          <a:xfrm>
            <a:off x="1535113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Line 193"/>
          <p:cNvSpPr>
            <a:spLocks noChangeShapeType="1"/>
          </p:cNvSpPr>
          <p:nvPr/>
        </p:nvSpPr>
        <p:spPr bwMode="auto">
          <a:xfrm>
            <a:off x="2535238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Line 194"/>
          <p:cNvSpPr>
            <a:spLocks noChangeShapeType="1"/>
          </p:cNvSpPr>
          <p:nvPr/>
        </p:nvSpPr>
        <p:spPr bwMode="auto">
          <a:xfrm>
            <a:off x="3533775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Line 195"/>
          <p:cNvSpPr>
            <a:spLocks noChangeShapeType="1"/>
          </p:cNvSpPr>
          <p:nvPr/>
        </p:nvSpPr>
        <p:spPr bwMode="auto">
          <a:xfrm>
            <a:off x="4532313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ine 196"/>
          <p:cNvSpPr>
            <a:spLocks noChangeShapeType="1"/>
          </p:cNvSpPr>
          <p:nvPr/>
        </p:nvSpPr>
        <p:spPr bwMode="auto">
          <a:xfrm>
            <a:off x="5530850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Line 197"/>
          <p:cNvSpPr>
            <a:spLocks noChangeShapeType="1"/>
          </p:cNvSpPr>
          <p:nvPr/>
        </p:nvSpPr>
        <p:spPr bwMode="auto">
          <a:xfrm>
            <a:off x="6529388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198"/>
          <p:cNvSpPr>
            <a:spLocks noChangeArrowheads="1"/>
          </p:cNvSpPr>
          <p:nvPr/>
        </p:nvSpPr>
        <p:spPr bwMode="auto">
          <a:xfrm>
            <a:off x="382588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300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" name="Rectangle 199"/>
          <p:cNvSpPr>
            <a:spLocks noChangeArrowheads="1"/>
          </p:cNvSpPr>
          <p:nvPr/>
        </p:nvSpPr>
        <p:spPr bwMode="auto">
          <a:xfrm>
            <a:off x="1382713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305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" name="Rectangle 200"/>
          <p:cNvSpPr>
            <a:spLocks noChangeArrowheads="1"/>
          </p:cNvSpPr>
          <p:nvPr/>
        </p:nvSpPr>
        <p:spPr bwMode="auto">
          <a:xfrm>
            <a:off x="2382838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310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" name="Rectangle 201"/>
          <p:cNvSpPr>
            <a:spLocks noChangeArrowheads="1"/>
          </p:cNvSpPr>
          <p:nvPr/>
        </p:nvSpPr>
        <p:spPr bwMode="auto">
          <a:xfrm>
            <a:off x="3382963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315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" name="Rectangle 202"/>
          <p:cNvSpPr>
            <a:spLocks noChangeArrowheads="1"/>
          </p:cNvSpPr>
          <p:nvPr/>
        </p:nvSpPr>
        <p:spPr bwMode="auto">
          <a:xfrm>
            <a:off x="4375150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320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" name="Rectangle 203"/>
          <p:cNvSpPr>
            <a:spLocks noChangeArrowheads="1"/>
          </p:cNvSpPr>
          <p:nvPr/>
        </p:nvSpPr>
        <p:spPr bwMode="auto">
          <a:xfrm>
            <a:off x="5375275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325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" name="Rectangle 204"/>
          <p:cNvSpPr>
            <a:spLocks noChangeArrowheads="1"/>
          </p:cNvSpPr>
          <p:nvPr/>
        </p:nvSpPr>
        <p:spPr bwMode="auto">
          <a:xfrm>
            <a:off x="6375400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330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4" name="Line 205"/>
          <p:cNvSpPr>
            <a:spLocks noChangeShapeType="1"/>
          </p:cNvSpPr>
          <p:nvPr/>
        </p:nvSpPr>
        <p:spPr bwMode="auto">
          <a:xfrm flipV="1">
            <a:off x="536575" y="1463022"/>
            <a:ext cx="0" cy="462915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Line 206"/>
          <p:cNvSpPr>
            <a:spLocks noChangeShapeType="1"/>
          </p:cNvSpPr>
          <p:nvPr/>
        </p:nvSpPr>
        <p:spPr bwMode="auto">
          <a:xfrm flipV="1">
            <a:off x="6529388" y="1463022"/>
            <a:ext cx="0" cy="462915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Line 207"/>
          <p:cNvSpPr>
            <a:spLocks noChangeShapeType="1"/>
          </p:cNvSpPr>
          <p:nvPr/>
        </p:nvSpPr>
        <p:spPr bwMode="auto">
          <a:xfrm>
            <a:off x="536575" y="6092172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Line 208"/>
          <p:cNvSpPr>
            <a:spLocks noChangeShapeType="1"/>
          </p:cNvSpPr>
          <p:nvPr/>
        </p:nvSpPr>
        <p:spPr bwMode="auto">
          <a:xfrm>
            <a:off x="536575" y="5320647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Line 209"/>
          <p:cNvSpPr>
            <a:spLocks noChangeShapeType="1"/>
          </p:cNvSpPr>
          <p:nvPr/>
        </p:nvSpPr>
        <p:spPr bwMode="auto">
          <a:xfrm>
            <a:off x="536575" y="4549122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Line 210"/>
          <p:cNvSpPr>
            <a:spLocks noChangeShapeType="1"/>
          </p:cNvSpPr>
          <p:nvPr/>
        </p:nvSpPr>
        <p:spPr bwMode="auto">
          <a:xfrm>
            <a:off x="536575" y="3777597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Line 211"/>
          <p:cNvSpPr>
            <a:spLocks noChangeShapeType="1"/>
          </p:cNvSpPr>
          <p:nvPr/>
        </p:nvSpPr>
        <p:spPr bwMode="auto">
          <a:xfrm>
            <a:off x="536575" y="3006072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Line 212"/>
          <p:cNvSpPr>
            <a:spLocks noChangeShapeType="1"/>
          </p:cNvSpPr>
          <p:nvPr/>
        </p:nvSpPr>
        <p:spPr bwMode="auto">
          <a:xfrm>
            <a:off x="536575" y="2234547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Line 213"/>
          <p:cNvSpPr>
            <a:spLocks noChangeShapeType="1"/>
          </p:cNvSpPr>
          <p:nvPr/>
        </p:nvSpPr>
        <p:spPr bwMode="auto">
          <a:xfrm>
            <a:off x="536575" y="1463022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Line 214"/>
          <p:cNvSpPr>
            <a:spLocks noChangeShapeType="1"/>
          </p:cNvSpPr>
          <p:nvPr/>
        </p:nvSpPr>
        <p:spPr bwMode="auto">
          <a:xfrm flipH="1">
            <a:off x="6470650" y="6092172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Line 215"/>
          <p:cNvSpPr>
            <a:spLocks noChangeShapeType="1"/>
          </p:cNvSpPr>
          <p:nvPr/>
        </p:nvSpPr>
        <p:spPr bwMode="auto">
          <a:xfrm flipH="1">
            <a:off x="6470650" y="5320647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Line 216"/>
          <p:cNvSpPr>
            <a:spLocks noChangeShapeType="1"/>
          </p:cNvSpPr>
          <p:nvPr/>
        </p:nvSpPr>
        <p:spPr bwMode="auto">
          <a:xfrm flipH="1">
            <a:off x="6470650" y="4549122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Line 217"/>
          <p:cNvSpPr>
            <a:spLocks noChangeShapeType="1"/>
          </p:cNvSpPr>
          <p:nvPr/>
        </p:nvSpPr>
        <p:spPr bwMode="auto">
          <a:xfrm flipH="1">
            <a:off x="6470650" y="3777597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Line 218"/>
          <p:cNvSpPr>
            <a:spLocks noChangeShapeType="1"/>
          </p:cNvSpPr>
          <p:nvPr/>
        </p:nvSpPr>
        <p:spPr bwMode="auto">
          <a:xfrm flipH="1">
            <a:off x="6470650" y="3006072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Line 219"/>
          <p:cNvSpPr>
            <a:spLocks noChangeShapeType="1"/>
          </p:cNvSpPr>
          <p:nvPr/>
        </p:nvSpPr>
        <p:spPr bwMode="auto">
          <a:xfrm flipH="1">
            <a:off x="6470650" y="2234547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Line 220"/>
          <p:cNvSpPr>
            <a:spLocks noChangeShapeType="1"/>
          </p:cNvSpPr>
          <p:nvPr/>
        </p:nvSpPr>
        <p:spPr bwMode="auto">
          <a:xfrm flipH="1">
            <a:off x="6470650" y="1463022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221"/>
          <p:cNvSpPr>
            <a:spLocks noChangeArrowheads="1"/>
          </p:cNvSpPr>
          <p:nvPr/>
        </p:nvSpPr>
        <p:spPr bwMode="auto">
          <a:xfrm>
            <a:off x="300038" y="6000097"/>
            <a:ext cx="2540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" name="Rectangle 222"/>
          <p:cNvSpPr>
            <a:spLocks noChangeArrowheads="1"/>
          </p:cNvSpPr>
          <p:nvPr/>
        </p:nvSpPr>
        <p:spPr bwMode="auto">
          <a:xfrm>
            <a:off x="300038" y="5231747"/>
            <a:ext cx="2540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2" name="Rectangle 223"/>
          <p:cNvSpPr>
            <a:spLocks noChangeArrowheads="1"/>
          </p:cNvSpPr>
          <p:nvPr/>
        </p:nvSpPr>
        <p:spPr bwMode="auto">
          <a:xfrm>
            <a:off x="300038" y="4453872"/>
            <a:ext cx="2540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3" name="Rectangle 224"/>
          <p:cNvSpPr>
            <a:spLocks noChangeArrowheads="1"/>
          </p:cNvSpPr>
          <p:nvPr/>
        </p:nvSpPr>
        <p:spPr bwMode="auto">
          <a:xfrm>
            <a:off x="354013" y="3685522"/>
            <a:ext cx="1905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4" name="Rectangle 225"/>
          <p:cNvSpPr>
            <a:spLocks noChangeArrowheads="1"/>
          </p:cNvSpPr>
          <p:nvPr/>
        </p:nvSpPr>
        <p:spPr bwMode="auto">
          <a:xfrm>
            <a:off x="354013" y="2917172"/>
            <a:ext cx="1905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5" name="Rectangle 226"/>
          <p:cNvSpPr>
            <a:spLocks noChangeArrowheads="1"/>
          </p:cNvSpPr>
          <p:nvPr/>
        </p:nvSpPr>
        <p:spPr bwMode="auto">
          <a:xfrm>
            <a:off x="354013" y="2139297"/>
            <a:ext cx="1905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Rectangle 227"/>
          <p:cNvSpPr>
            <a:spLocks noChangeArrowheads="1"/>
          </p:cNvSpPr>
          <p:nvPr/>
        </p:nvSpPr>
        <p:spPr bwMode="auto">
          <a:xfrm>
            <a:off x="354013" y="1370947"/>
            <a:ext cx="1905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" name="Freeform 228"/>
          <p:cNvSpPr>
            <a:spLocks/>
          </p:cNvSpPr>
          <p:nvPr/>
        </p:nvSpPr>
        <p:spPr bwMode="auto">
          <a:xfrm>
            <a:off x="536575" y="1877359"/>
            <a:ext cx="5994400" cy="4140200"/>
          </a:xfrm>
          <a:custGeom>
            <a:avLst/>
            <a:gdLst>
              <a:gd name="T0" fmla="*/ 0 w 3776"/>
              <a:gd name="T1" fmla="*/ 412 h 2608"/>
              <a:gd name="T2" fmla="*/ 0 w 3776"/>
              <a:gd name="T3" fmla="*/ 414 h 2608"/>
              <a:gd name="T4" fmla="*/ 126 w 3776"/>
              <a:gd name="T5" fmla="*/ 260 h 2608"/>
              <a:gd name="T6" fmla="*/ 252 w 3776"/>
              <a:gd name="T7" fmla="*/ 813 h 2608"/>
              <a:gd name="T8" fmla="*/ 378 w 3776"/>
              <a:gd name="T9" fmla="*/ 1313 h 2608"/>
              <a:gd name="T10" fmla="*/ 503 w 3776"/>
              <a:gd name="T11" fmla="*/ 1434 h 2608"/>
              <a:gd name="T12" fmla="*/ 629 w 3776"/>
              <a:gd name="T13" fmla="*/ 1579 h 2608"/>
              <a:gd name="T14" fmla="*/ 755 w 3776"/>
              <a:gd name="T15" fmla="*/ 1343 h 2608"/>
              <a:gd name="T16" fmla="*/ 881 w 3776"/>
              <a:gd name="T17" fmla="*/ 1090 h 2608"/>
              <a:gd name="T18" fmla="*/ 1007 w 3776"/>
              <a:gd name="T19" fmla="*/ 909 h 2608"/>
              <a:gd name="T20" fmla="*/ 1133 w 3776"/>
              <a:gd name="T21" fmla="*/ 677 h 2608"/>
              <a:gd name="T22" fmla="*/ 1259 w 3776"/>
              <a:gd name="T23" fmla="*/ 354 h 2608"/>
              <a:gd name="T24" fmla="*/ 1385 w 3776"/>
              <a:gd name="T25" fmla="*/ 243 h 2608"/>
              <a:gd name="T26" fmla="*/ 1510 w 3776"/>
              <a:gd name="T27" fmla="*/ 101 h 2608"/>
              <a:gd name="T28" fmla="*/ 1636 w 3776"/>
              <a:gd name="T29" fmla="*/ 389 h 2608"/>
              <a:gd name="T30" fmla="*/ 1762 w 3776"/>
              <a:gd name="T31" fmla="*/ 412 h 2608"/>
              <a:gd name="T32" fmla="*/ 1888 w 3776"/>
              <a:gd name="T33" fmla="*/ 0 h 2608"/>
              <a:gd name="T34" fmla="*/ 2014 w 3776"/>
              <a:gd name="T35" fmla="*/ 541 h 2608"/>
              <a:gd name="T36" fmla="*/ 2139 w 3776"/>
              <a:gd name="T37" fmla="*/ 1213 h 2608"/>
              <a:gd name="T38" fmla="*/ 2265 w 3776"/>
              <a:gd name="T39" fmla="*/ 1617 h 2608"/>
              <a:gd name="T40" fmla="*/ 2391 w 3776"/>
              <a:gd name="T41" fmla="*/ 1821 h 2608"/>
              <a:gd name="T42" fmla="*/ 2517 w 3776"/>
              <a:gd name="T43" fmla="*/ 2258 h 2608"/>
              <a:gd name="T44" fmla="*/ 2643 w 3776"/>
              <a:gd name="T45" fmla="*/ 2330 h 2608"/>
              <a:gd name="T46" fmla="*/ 2769 w 3776"/>
              <a:gd name="T47" fmla="*/ 2440 h 2608"/>
              <a:gd name="T48" fmla="*/ 2895 w 3776"/>
              <a:gd name="T49" fmla="*/ 2608 h 2608"/>
              <a:gd name="T50" fmla="*/ 3021 w 3776"/>
              <a:gd name="T51" fmla="*/ 2459 h 2608"/>
              <a:gd name="T52" fmla="*/ 3146 w 3776"/>
              <a:gd name="T53" fmla="*/ 2419 h 2608"/>
              <a:gd name="T54" fmla="*/ 3272 w 3776"/>
              <a:gd name="T55" fmla="*/ 2253 h 2608"/>
              <a:gd name="T56" fmla="*/ 3398 w 3776"/>
              <a:gd name="T57" fmla="*/ 1371 h 2608"/>
              <a:gd name="T58" fmla="*/ 3524 w 3776"/>
              <a:gd name="T59" fmla="*/ 1483 h 2608"/>
              <a:gd name="T60" fmla="*/ 3650 w 3776"/>
              <a:gd name="T61" fmla="*/ 1228 h 2608"/>
              <a:gd name="T62" fmla="*/ 3775 w 3776"/>
              <a:gd name="T63" fmla="*/ 682 h 2608"/>
              <a:gd name="T64" fmla="*/ 3776 w 3776"/>
              <a:gd name="T65" fmla="*/ 681 h 2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76" h="2608">
                <a:moveTo>
                  <a:pt x="0" y="412"/>
                </a:moveTo>
                <a:lnTo>
                  <a:pt x="0" y="414"/>
                </a:lnTo>
                <a:lnTo>
                  <a:pt x="126" y="260"/>
                </a:lnTo>
                <a:lnTo>
                  <a:pt x="252" y="813"/>
                </a:lnTo>
                <a:lnTo>
                  <a:pt x="378" y="1313"/>
                </a:lnTo>
                <a:lnTo>
                  <a:pt x="503" y="1434"/>
                </a:lnTo>
                <a:lnTo>
                  <a:pt x="629" y="1579"/>
                </a:lnTo>
                <a:lnTo>
                  <a:pt x="755" y="1343"/>
                </a:lnTo>
                <a:lnTo>
                  <a:pt x="881" y="1090"/>
                </a:lnTo>
                <a:lnTo>
                  <a:pt x="1007" y="909"/>
                </a:lnTo>
                <a:lnTo>
                  <a:pt x="1133" y="677"/>
                </a:lnTo>
                <a:lnTo>
                  <a:pt x="1259" y="354"/>
                </a:lnTo>
                <a:lnTo>
                  <a:pt x="1385" y="243"/>
                </a:lnTo>
                <a:lnTo>
                  <a:pt x="1510" y="101"/>
                </a:lnTo>
                <a:lnTo>
                  <a:pt x="1636" y="389"/>
                </a:lnTo>
                <a:lnTo>
                  <a:pt x="1762" y="412"/>
                </a:lnTo>
                <a:lnTo>
                  <a:pt x="1888" y="0"/>
                </a:lnTo>
                <a:lnTo>
                  <a:pt x="2014" y="541"/>
                </a:lnTo>
                <a:lnTo>
                  <a:pt x="2139" y="1213"/>
                </a:lnTo>
                <a:lnTo>
                  <a:pt x="2265" y="1617"/>
                </a:lnTo>
                <a:lnTo>
                  <a:pt x="2391" y="1821"/>
                </a:lnTo>
                <a:lnTo>
                  <a:pt x="2517" y="2258"/>
                </a:lnTo>
                <a:lnTo>
                  <a:pt x="2643" y="2330"/>
                </a:lnTo>
                <a:lnTo>
                  <a:pt x="2769" y="2440"/>
                </a:lnTo>
                <a:lnTo>
                  <a:pt x="2895" y="2608"/>
                </a:lnTo>
                <a:lnTo>
                  <a:pt x="3021" y="2459"/>
                </a:lnTo>
                <a:lnTo>
                  <a:pt x="3146" y="2419"/>
                </a:lnTo>
                <a:lnTo>
                  <a:pt x="3272" y="2253"/>
                </a:lnTo>
                <a:lnTo>
                  <a:pt x="3398" y="1371"/>
                </a:lnTo>
                <a:lnTo>
                  <a:pt x="3524" y="1483"/>
                </a:lnTo>
                <a:lnTo>
                  <a:pt x="3650" y="1228"/>
                </a:lnTo>
                <a:lnTo>
                  <a:pt x="3775" y="682"/>
                </a:lnTo>
                <a:lnTo>
                  <a:pt x="3776" y="681"/>
                </a:lnTo>
              </a:path>
            </a:pathLst>
          </a:custGeom>
          <a:noFill/>
          <a:ln w="9525" cap="flat">
            <a:solidFill>
              <a:srgbClr val="0072BD">
                <a:alpha val="20000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229"/>
          <p:cNvSpPr>
            <a:spLocks noChangeArrowheads="1"/>
          </p:cNvSpPr>
          <p:nvPr/>
        </p:nvSpPr>
        <p:spPr bwMode="auto">
          <a:xfrm>
            <a:off x="479425" y="2477434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Oval 230"/>
          <p:cNvSpPr>
            <a:spLocks noChangeArrowheads="1"/>
          </p:cNvSpPr>
          <p:nvPr/>
        </p:nvSpPr>
        <p:spPr bwMode="auto">
          <a:xfrm>
            <a:off x="479425" y="2477434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 231"/>
          <p:cNvSpPr>
            <a:spLocks noChangeArrowheads="1"/>
          </p:cNvSpPr>
          <p:nvPr/>
        </p:nvSpPr>
        <p:spPr bwMode="auto">
          <a:xfrm>
            <a:off x="677863" y="2231372"/>
            <a:ext cx="107950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Oval 232"/>
          <p:cNvSpPr>
            <a:spLocks noChangeArrowheads="1"/>
          </p:cNvSpPr>
          <p:nvPr/>
        </p:nvSpPr>
        <p:spPr bwMode="auto">
          <a:xfrm>
            <a:off x="677863" y="223137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Oval 233"/>
          <p:cNvSpPr>
            <a:spLocks noChangeArrowheads="1"/>
          </p:cNvSpPr>
          <p:nvPr/>
        </p:nvSpPr>
        <p:spPr bwMode="auto">
          <a:xfrm>
            <a:off x="879475" y="3109259"/>
            <a:ext cx="104775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Oval 234"/>
          <p:cNvSpPr>
            <a:spLocks noChangeArrowheads="1"/>
          </p:cNvSpPr>
          <p:nvPr/>
        </p:nvSpPr>
        <p:spPr bwMode="auto">
          <a:xfrm>
            <a:off x="879475" y="3109259"/>
            <a:ext cx="104775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Oval 235"/>
          <p:cNvSpPr>
            <a:spLocks noChangeArrowheads="1"/>
          </p:cNvSpPr>
          <p:nvPr/>
        </p:nvSpPr>
        <p:spPr bwMode="auto">
          <a:xfrm>
            <a:off x="1077913" y="3903009"/>
            <a:ext cx="107950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Oval 236"/>
          <p:cNvSpPr>
            <a:spLocks noChangeArrowheads="1"/>
          </p:cNvSpPr>
          <p:nvPr/>
        </p:nvSpPr>
        <p:spPr bwMode="auto">
          <a:xfrm>
            <a:off x="1077913" y="3903009"/>
            <a:ext cx="107950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Oval 237"/>
          <p:cNvSpPr>
            <a:spLocks noChangeArrowheads="1"/>
          </p:cNvSpPr>
          <p:nvPr/>
        </p:nvSpPr>
        <p:spPr bwMode="auto">
          <a:xfrm>
            <a:off x="1277938" y="4095097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Oval 238"/>
          <p:cNvSpPr>
            <a:spLocks noChangeArrowheads="1"/>
          </p:cNvSpPr>
          <p:nvPr/>
        </p:nvSpPr>
        <p:spPr bwMode="auto">
          <a:xfrm>
            <a:off x="1277938" y="4095097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Oval 239"/>
          <p:cNvSpPr>
            <a:spLocks noChangeArrowheads="1"/>
          </p:cNvSpPr>
          <p:nvPr/>
        </p:nvSpPr>
        <p:spPr bwMode="auto">
          <a:xfrm>
            <a:off x="1477963" y="4326872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Oval 240"/>
          <p:cNvSpPr>
            <a:spLocks noChangeArrowheads="1"/>
          </p:cNvSpPr>
          <p:nvPr/>
        </p:nvSpPr>
        <p:spPr bwMode="auto">
          <a:xfrm>
            <a:off x="1477963" y="4326872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Oval 241"/>
          <p:cNvSpPr>
            <a:spLocks noChangeArrowheads="1"/>
          </p:cNvSpPr>
          <p:nvPr/>
        </p:nvSpPr>
        <p:spPr bwMode="auto">
          <a:xfrm>
            <a:off x="1677988" y="3950634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val 242"/>
          <p:cNvSpPr>
            <a:spLocks noChangeArrowheads="1"/>
          </p:cNvSpPr>
          <p:nvPr/>
        </p:nvSpPr>
        <p:spPr bwMode="auto">
          <a:xfrm>
            <a:off x="1677988" y="395063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Oval 243"/>
          <p:cNvSpPr>
            <a:spLocks noChangeArrowheads="1"/>
          </p:cNvSpPr>
          <p:nvPr/>
        </p:nvSpPr>
        <p:spPr bwMode="auto">
          <a:xfrm>
            <a:off x="1878013" y="3548997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Oval 244"/>
          <p:cNvSpPr>
            <a:spLocks noChangeArrowheads="1"/>
          </p:cNvSpPr>
          <p:nvPr/>
        </p:nvSpPr>
        <p:spPr bwMode="auto">
          <a:xfrm>
            <a:off x="1878013" y="3548997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Oval 245"/>
          <p:cNvSpPr>
            <a:spLocks noChangeArrowheads="1"/>
          </p:cNvSpPr>
          <p:nvPr/>
        </p:nvSpPr>
        <p:spPr bwMode="auto">
          <a:xfrm>
            <a:off x="2076450" y="3261659"/>
            <a:ext cx="107950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Oval 246"/>
          <p:cNvSpPr>
            <a:spLocks noChangeArrowheads="1"/>
          </p:cNvSpPr>
          <p:nvPr/>
        </p:nvSpPr>
        <p:spPr bwMode="auto">
          <a:xfrm>
            <a:off x="2076450" y="3261659"/>
            <a:ext cx="107950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Oval 247"/>
          <p:cNvSpPr>
            <a:spLocks noChangeArrowheads="1"/>
          </p:cNvSpPr>
          <p:nvPr/>
        </p:nvSpPr>
        <p:spPr bwMode="auto">
          <a:xfrm>
            <a:off x="2235200" y="2843330"/>
            <a:ext cx="201613" cy="198649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Oval 248"/>
          <p:cNvSpPr>
            <a:spLocks noChangeArrowheads="1"/>
          </p:cNvSpPr>
          <p:nvPr/>
        </p:nvSpPr>
        <p:spPr bwMode="auto">
          <a:xfrm>
            <a:off x="2276475" y="2894947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Oval 249"/>
          <p:cNvSpPr>
            <a:spLocks noChangeArrowheads="1"/>
          </p:cNvSpPr>
          <p:nvPr/>
        </p:nvSpPr>
        <p:spPr bwMode="auto">
          <a:xfrm>
            <a:off x="2435831" y="2328208"/>
            <a:ext cx="198649" cy="201613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Oval 250"/>
          <p:cNvSpPr>
            <a:spLocks noChangeArrowheads="1"/>
          </p:cNvSpPr>
          <p:nvPr/>
        </p:nvSpPr>
        <p:spPr bwMode="auto">
          <a:xfrm>
            <a:off x="2476500" y="2380597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Oval 251"/>
          <p:cNvSpPr>
            <a:spLocks noChangeArrowheads="1"/>
          </p:cNvSpPr>
          <p:nvPr/>
        </p:nvSpPr>
        <p:spPr bwMode="auto">
          <a:xfrm>
            <a:off x="2635856" y="2151995"/>
            <a:ext cx="198649" cy="201613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Oval 252"/>
          <p:cNvSpPr>
            <a:spLocks noChangeArrowheads="1"/>
          </p:cNvSpPr>
          <p:nvPr/>
        </p:nvSpPr>
        <p:spPr bwMode="auto">
          <a:xfrm>
            <a:off x="2676525" y="220438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Oval 253"/>
          <p:cNvSpPr>
            <a:spLocks noChangeArrowheads="1"/>
          </p:cNvSpPr>
          <p:nvPr/>
        </p:nvSpPr>
        <p:spPr bwMode="auto">
          <a:xfrm>
            <a:off x="2835881" y="1926570"/>
            <a:ext cx="198649" cy="201613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Oval 254"/>
          <p:cNvSpPr>
            <a:spLocks noChangeArrowheads="1"/>
          </p:cNvSpPr>
          <p:nvPr/>
        </p:nvSpPr>
        <p:spPr bwMode="auto">
          <a:xfrm>
            <a:off x="2876550" y="19789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Oval 255"/>
          <p:cNvSpPr>
            <a:spLocks noChangeArrowheads="1"/>
          </p:cNvSpPr>
          <p:nvPr/>
        </p:nvSpPr>
        <p:spPr bwMode="auto">
          <a:xfrm>
            <a:off x="3035906" y="2383770"/>
            <a:ext cx="198649" cy="201613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Oval 256"/>
          <p:cNvSpPr>
            <a:spLocks noChangeArrowheads="1"/>
          </p:cNvSpPr>
          <p:nvPr/>
        </p:nvSpPr>
        <p:spPr bwMode="auto">
          <a:xfrm>
            <a:off x="3076575" y="24361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Oval 257"/>
          <p:cNvSpPr>
            <a:spLocks noChangeArrowheads="1"/>
          </p:cNvSpPr>
          <p:nvPr/>
        </p:nvSpPr>
        <p:spPr bwMode="auto">
          <a:xfrm>
            <a:off x="3275013" y="2472672"/>
            <a:ext cx="107950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Oval 258"/>
          <p:cNvSpPr>
            <a:spLocks noChangeArrowheads="1"/>
          </p:cNvSpPr>
          <p:nvPr/>
        </p:nvSpPr>
        <p:spPr bwMode="auto">
          <a:xfrm>
            <a:off x="3275013" y="2472672"/>
            <a:ext cx="107950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Oval 259"/>
          <p:cNvSpPr>
            <a:spLocks noChangeArrowheads="1"/>
          </p:cNvSpPr>
          <p:nvPr/>
        </p:nvSpPr>
        <p:spPr bwMode="auto">
          <a:xfrm>
            <a:off x="3476625" y="1818622"/>
            <a:ext cx="104775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Oval 260"/>
          <p:cNvSpPr>
            <a:spLocks noChangeArrowheads="1"/>
          </p:cNvSpPr>
          <p:nvPr/>
        </p:nvSpPr>
        <p:spPr bwMode="auto">
          <a:xfrm>
            <a:off x="3476625" y="1818622"/>
            <a:ext cx="104775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Oval 261"/>
          <p:cNvSpPr>
            <a:spLocks noChangeArrowheads="1"/>
          </p:cNvSpPr>
          <p:nvPr/>
        </p:nvSpPr>
        <p:spPr bwMode="auto">
          <a:xfrm>
            <a:off x="3675063" y="2679047"/>
            <a:ext cx="107950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Oval 262"/>
          <p:cNvSpPr>
            <a:spLocks noChangeArrowheads="1"/>
          </p:cNvSpPr>
          <p:nvPr/>
        </p:nvSpPr>
        <p:spPr bwMode="auto">
          <a:xfrm>
            <a:off x="3675063" y="2679047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Oval 263"/>
          <p:cNvSpPr>
            <a:spLocks noChangeArrowheads="1"/>
          </p:cNvSpPr>
          <p:nvPr/>
        </p:nvSpPr>
        <p:spPr bwMode="auto">
          <a:xfrm>
            <a:off x="3875088" y="3744259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Oval 264"/>
          <p:cNvSpPr>
            <a:spLocks noChangeArrowheads="1"/>
          </p:cNvSpPr>
          <p:nvPr/>
        </p:nvSpPr>
        <p:spPr bwMode="auto">
          <a:xfrm>
            <a:off x="3875088" y="37442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Oval 265"/>
          <p:cNvSpPr>
            <a:spLocks noChangeArrowheads="1"/>
          </p:cNvSpPr>
          <p:nvPr/>
        </p:nvSpPr>
        <p:spPr bwMode="auto">
          <a:xfrm>
            <a:off x="4075113" y="4385609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Oval 266"/>
          <p:cNvSpPr>
            <a:spLocks noChangeArrowheads="1"/>
          </p:cNvSpPr>
          <p:nvPr/>
        </p:nvSpPr>
        <p:spPr bwMode="auto">
          <a:xfrm>
            <a:off x="4075113" y="438560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Oval 267"/>
          <p:cNvSpPr>
            <a:spLocks noChangeArrowheads="1"/>
          </p:cNvSpPr>
          <p:nvPr/>
        </p:nvSpPr>
        <p:spPr bwMode="auto">
          <a:xfrm>
            <a:off x="4275138" y="4711047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Oval 268"/>
          <p:cNvSpPr>
            <a:spLocks noChangeArrowheads="1"/>
          </p:cNvSpPr>
          <p:nvPr/>
        </p:nvSpPr>
        <p:spPr bwMode="auto">
          <a:xfrm>
            <a:off x="4275138" y="4711047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Oval 269"/>
          <p:cNvSpPr>
            <a:spLocks noChangeArrowheads="1"/>
          </p:cNvSpPr>
          <p:nvPr/>
        </p:nvSpPr>
        <p:spPr bwMode="auto">
          <a:xfrm>
            <a:off x="4475163" y="5404784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Oval 270"/>
          <p:cNvSpPr>
            <a:spLocks noChangeArrowheads="1"/>
          </p:cNvSpPr>
          <p:nvPr/>
        </p:nvSpPr>
        <p:spPr bwMode="auto">
          <a:xfrm>
            <a:off x="4475163" y="5404784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Oval 271"/>
          <p:cNvSpPr>
            <a:spLocks noChangeArrowheads="1"/>
          </p:cNvSpPr>
          <p:nvPr/>
        </p:nvSpPr>
        <p:spPr bwMode="auto">
          <a:xfrm>
            <a:off x="4673600" y="5519084"/>
            <a:ext cx="107950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Oval 272"/>
          <p:cNvSpPr>
            <a:spLocks noChangeArrowheads="1"/>
          </p:cNvSpPr>
          <p:nvPr/>
        </p:nvSpPr>
        <p:spPr bwMode="auto">
          <a:xfrm>
            <a:off x="4673600" y="5519084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Oval 273"/>
          <p:cNvSpPr>
            <a:spLocks noChangeArrowheads="1"/>
          </p:cNvSpPr>
          <p:nvPr/>
        </p:nvSpPr>
        <p:spPr bwMode="auto">
          <a:xfrm>
            <a:off x="4873625" y="5692122"/>
            <a:ext cx="107950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Oval 274"/>
          <p:cNvSpPr>
            <a:spLocks noChangeArrowheads="1"/>
          </p:cNvSpPr>
          <p:nvPr/>
        </p:nvSpPr>
        <p:spPr bwMode="auto">
          <a:xfrm>
            <a:off x="4873625" y="569212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Oval 275"/>
          <p:cNvSpPr>
            <a:spLocks noChangeArrowheads="1"/>
          </p:cNvSpPr>
          <p:nvPr/>
        </p:nvSpPr>
        <p:spPr bwMode="auto">
          <a:xfrm>
            <a:off x="5073650" y="5960409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Oval 276"/>
          <p:cNvSpPr>
            <a:spLocks noChangeArrowheads="1"/>
          </p:cNvSpPr>
          <p:nvPr/>
        </p:nvSpPr>
        <p:spPr bwMode="auto">
          <a:xfrm>
            <a:off x="5073650" y="5960409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Oval 277"/>
          <p:cNvSpPr>
            <a:spLocks noChangeArrowheads="1"/>
          </p:cNvSpPr>
          <p:nvPr/>
        </p:nvSpPr>
        <p:spPr bwMode="auto">
          <a:xfrm>
            <a:off x="5273675" y="5723872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Oval 278"/>
          <p:cNvSpPr>
            <a:spLocks noChangeArrowheads="1"/>
          </p:cNvSpPr>
          <p:nvPr/>
        </p:nvSpPr>
        <p:spPr bwMode="auto">
          <a:xfrm>
            <a:off x="5273675" y="5723872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Oval 279"/>
          <p:cNvSpPr>
            <a:spLocks noChangeArrowheads="1"/>
          </p:cNvSpPr>
          <p:nvPr/>
        </p:nvSpPr>
        <p:spPr bwMode="auto">
          <a:xfrm>
            <a:off x="5473700" y="5658784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Oval 280"/>
          <p:cNvSpPr>
            <a:spLocks noChangeArrowheads="1"/>
          </p:cNvSpPr>
          <p:nvPr/>
        </p:nvSpPr>
        <p:spPr bwMode="auto">
          <a:xfrm>
            <a:off x="5473700" y="565878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Oval 281"/>
          <p:cNvSpPr>
            <a:spLocks noChangeArrowheads="1"/>
          </p:cNvSpPr>
          <p:nvPr/>
        </p:nvSpPr>
        <p:spPr bwMode="auto">
          <a:xfrm>
            <a:off x="5673725" y="5396847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Oval 282"/>
          <p:cNvSpPr>
            <a:spLocks noChangeArrowheads="1"/>
          </p:cNvSpPr>
          <p:nvPr/>
        </p:nvSpPr>
        <p:spPr bwMode="auto">
          <a:xfrm>
            <a:off x="5673725" y="5396847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Oval 283"/>
          <p:cNvSpPr>
            <a:spLocks noChangeArrowheads="1"/>
          </p:cNvSpPr>
          <p:nvPr/>
        </p:nvSpPr>
        <p:spPr bwMode="auto">
          <a:xfrm>
            <a:off x="5873750" y="3995084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Oval 284"/>
          <p:cNvSpPr>
            <a:spLocks noChangeArrowheads="1"/>
          </p:cNvSpPr>
          <p:nvPr/>
        </p:nvSpPr>
        <p:spPr bwMode="auto">
          <a:xfrm>
            <a:off x="5873750" y="399508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Oval 285"/>
          <p:cNvSpPr>
            <a:spLocks noChangeArrowheads="1"/>
          </p:cNvSpPr>
          <p:nvPr/>
        </p:nvSpPr>
        <p:spPr bwMode="auto">
          <a:xfrm>
            <a:off x="6073775" y="4172884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Oval 286"/>
          <p:cNvSpPr>
            <a:spLocks noChangeArrowheads="1"/>
          </p:cNvSpPr>
          <p:nvPr/>
        </p:nvSpPr>
        <p:spPr bwMode="auto">
          <a:xfrm>
            <a:off x="6073775" y="417288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Oval 287"/>
          <p:cNvSpPr>
            <a:spLocks noChangeArrowheads="1"/>
          </p:cNvSpPr>
          <p:nvPr/>
        </p:nvSpPr>
        <p:spPr bwMode="auto">
          <a:xfrm>
            <a:off x="6272213" y="3768072"/>
            <a:ext cx="107950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Oval 288"/>
          <p:cNvSpPr>
            <a:spLocks noChangeArrowheads="1"/>
          </p:cNvSpPr>
          <p:nvPr/>
        </p:nvSpPr>
        <p:spPr bwMode="auto">
          <a:xfrm>
            <a:off x="6272213" y="3768072"/>
            <a:ext cx="107950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Oval 289"/>
          <p:cNvSpPr>
            <a:spLocks noChangeArrowheads="1"/>
          </p:cNvSpPr>
          <p:nvPr/>
        </p:nvSpPr>
        <p:spPr bwMode="auto">
          <a:xfrm>
            <a:off x="6472238" y="2901297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Oval 290"/>
          <p:cNvSpPr>
            <a:spLocks noChangeArrowheads="1"/>
          </p:cNvSpPr>
          <p:nvPr/>
        </p:nvSpPr>
        <p:spPr bwMode="auto">
          <a:xfrm>
            <a:off x="6472238" y="2901297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Freeform 291"/>
          <p:cNvSpPr>
            <a:spLocks/>
          </p:cNvSpPr>
          <p:nvPr/>
        </p:nvSpPr>
        <p:spPr bwMode="auto">
          <a:xfrm>
            <a:off x="536575" y="2240897"/>
            <a:ext cx="5994400" cy="3527425"/>
          </a:xfrm>
          <a:custGeom>
            <a:avLst/>
            <a:gdLst>
              <a:gd name="T0" fmla="*/ 0 w 3776"/>
              <a:gd name="T1" fmla="*/ 111 h 2222"/>
              <a:gd name="T2" fmla="*/ 0 w 3776"/>
              <a:gd name="T3" fmla="*/ 111 h 2222"/>
              <a:gd name="T4" fmla="*/ 126 w 3776"/>
              <a:gd name="T5" fmla="*/ 287 h 2222"/>
              <a:gd name="T6" fmla="*/ 252 w 3776"/>
              <a:gd name="T7" fmla="*/ 618 h 2222"/>
              <a:gd name="T8" fmla="*/ 378 w 3776"/>
              <a:gd name="T9" fmla="*/ 851 h 2222"/>
              <a:gd name="T10" fmla="*/ 503 w 3776"/>
              <a:gd name="T11" fmla="*/ 1067 h 2222"/>
              <a:gd name="T12" fmla="*/ 629 w 3776"/>
              <a:gd name="T13" fmla="*/ 1123 h 2222"/>
              <a:gd name="T14" fmla="*/ 755 w 3776"/>
              <a:gd name="T15" fmla="*/ 1042 h 2222"/>
              <a:gd name="T16" fmla="*/ 881 w 3776"/>
              <a:gd name="T17" fmla="*/ 891 h 2222"/>
              <a:gd name="T18" fmla="*/ 1007 w 3776"/>
              <a:gd name="T19" fmla="*/ 645 h 2222"/>
              <a:gd name="T20" fmla="*/ 1133 w 3776"/>
              <a:gd name="T21" fmla="*/ 425 h 2222"/>
              <a:gd name="T22" fmla="*/ 1259 w 3776"/>
              <a:gd name="T23" fmla="*/ 228 h 2222"/>
              <a:gd name="T24" fmla="*/ 1385 w 3776"/>
              <a:gd name="T25" fmla="*/ 124 h 2222"/>
              <a:gd name="T26" fmla="*/ 1510 w 3776"/>
              <a:gd name="T27" fmla="*/ 71 h 2222"/>
              <a:gd name="T28" fmla="*/ 1636 w 3776"/>
              <a:gd name="T29" fmla="*/ 0 h 2222"/>
              <a:gd name="T30" fmla="*/ 1762 w 3776"/>
              <a:gd name="T31" fmla="*/ 59 h 2222"/>
              <a:gd name="T32" fmla="*/ 1888 w 3776"/>
              <a:gd name="T33" fmla="*/ 282 h 2222"/>
              <a:gd name="T34" fmla="*/ 2014 w 3776"/>
              <a:gd name="T35" fmla="*/ 528 h 2222"/>
              <a:gd name="T36" fmla="*/ 2139 w 3776"/>
              <a:gd name="T37" fmla="*/ 809 h 2222"/>
              <a:gd name="T38" fmla="*/ 2265 w 3776"/>
              <a:gd name="T39" fmla="*/ 1261 h 2222"/>
              <a:gd name="T40" fmla="*/ 2391 w 3776"/>
              <a:gd name="T41" fmla="*/ 1619 h 2222"/>
              <a:gd name="T42" fmla="*/ 2517 w 3776"/>
              <a:gd name="T43" fmla="*/ 1864 h 2222"/>
              <a:gd name="T44" fmla="*/ 2643 w 3776"/>
              <a:gd name="T45" fmla="*/ 2062 h 2222"/>
              <a:gd name="T46" fmla="*/ 2769 w 3776"/>
              <a:gd name="T47" fmla="*/ 2190 h 2222"/>
              <a:gd name="T48" fmla="*/ 2895 w 3776"/>
              <a:gd name="T49" fmla="*/ 2222 h 2222"/>
              <a:gd name="T50" fmla="*/ 3021 w 3776"/>
              <a:gd name="T51" fmla="*/ 2207 h 2222"/>
              <a:gd name="T52" fmla="*/ 3146 w 3776"/>
              <a:gd name="T53" fmla="*/ 1993 h 2222"/>
              <a:gd name="T54" fmla="*/ 3272 w 3776"/>
              <a:gd name="T55" fmla="*/ 1768 h 2222"/>
              <a:gd name="T56" fmla="*/ 3398 w 3776"/>
              <a:gd name="T57" fmla="*/ 1522 h 2222"/>
              <a:gd name="T58" fmla="*/ 3524 w 3776"/>
              <a:gd name="T59" fmla="*/ 1175 h 2222"/>
              <a:gd name="T60" fmla="*/ 3650 w 3776"/>
              <a:gd name="T61" fmla="*/ 830 h 2222"/>
              <a:gd name="T62" fmla="*/ 3775 w 3776"/>
              <a:gd name="T63" fmla="*/ 672 h 2222"/>
              <a:gd name="T64" fmla="*/ 3776 w 3776"/>
              <a:gd name="T65" fmla="*/ 671 h 2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76" h="2222">
                <a:moveTo>
                  <a:pt x="0" y="111"/>
                </a:moveTo>
                <a:lnTo>
                  <a:pt x="0" y="111"/>
                </a:lnTo>
                <a:lnTo>
                  <a:pt x="126" y="287"/>
                </a:lnTo>
                <a:lnTo>
                  <a:pt x="252" y="618"/>
                </a:lnTo>
                <a:lnTo>
                  <a:pt x="378" y="851"/>
                </a:lnTo>
                <a:lnTo>
                  <a:pt x="503" y="1067"/>
                </a:lnTo>
                <a:lnTo>
                  <a:pt x="629" y="1123"/>
                </a:lnTo>
                <a:lnTo>
                  <a:pt x="755" y="1042"/>
                </a:lnTo>
                <a:lnTo>
                  <a:pt x="881" y="891"/>
                </a:lnTo>
                <a:lnTo>
                  <a:pt x="1007" y="645"/>
                </a:lnTo>
                <a:lnTo>
                  <a:pt x="1133" y="425"/>
                </a:lnTo>
                <a:lnTo>
                  <a:pt x="1259" y="228"/>
                </a:lnTo>
                <a:lnTo>
                  <a:pt x="1385" y="124"/>
                </a:lnTo>
                <a:lnTo>
                  <a:pt x="1510" y="71"/>
                </a:lnTo>
                <a:lnTo>
                  <a:pt x="1636" y="0"/>
                </a:lnTo>
                <a:lnTo>
                  <a:pt x="1762" y="59"/>
                </a:lnTo>
                <a:lnTo>
                  <a:pt x="1888" y="282"/>
                </a:lnTo>
                <a:lnTo>
                  <a:pt x="2014" y="528"/>
                </a:lnTo>
                <a:lnTo>
                  <a:pt x="2139" y="809"/>
                </a:lnTo>
                <a:lnTo>
                  <a:pt x="2265" y="1261"/>
                </a:lnTo>
                <a:lnTo>
                  <a:pt x="2391" y="1619"/>
                </a:lnTo>
                <a:lnTo>
                  <a:pt x="2517" y="1864"/>
                </a:lnTo>
                <a:lnTo>
                  <a:pt x="2643" y="2062"/>
                </a:lnTo>
                <a:lnTo>
                  <a:pt x="2769" y="2190"/>
                </a:lnTo>
                <a:lnTo>
                  <a:pt x="2895" y="2222"/>
                </a:lnTo>
                <a:lnTo>
                  <a:pt x="3021" y="2207"/>
                </a:lnTo>
                <a:lnTo>
                  <a:pt x="3146" y="1993"/>
                </a:lnTo>
                <a:lnTo>
                  <a:pt x="3272" y="1768"/>
                </a:lnTo>
                <a:lnTo>
                  <a:pt x="3398" y="1522"/>
                </a:lnTo>
                <a:lnTo>
                  <a:pt x="3524" y="1175"/>
                </a:lnTo>
                <a:lnTo>
                  <a:pt x="3650" y="830"/>
                </a:lnTo>
                <a:lnTo>
                  <a:pt x="3775" y="672"/>
                </a:lnTo>
                <a:lnTo>
                  <a:pt x="3776" y="671"/>
                </a:lnTo>
              </a:path>
            </a:pathLst>
          </a:custGeom>
          <a:noFill/>
          <a:ln w="9525" cap="flat">
            <a:solidFill>
              <a:srgbClr val="D95319">
                <a:alpha val="20000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Oval 292"/>
          <p:cNvSpPr>
            <a:spLocks noChangeArrowheads="1"/>
          </p:cNvSpPr>
          <p:nvPr/>
        </p:nvSpPr>
        <p:spPr bwMode="auto">
          <a:xfrm>
            <a:off x="479425" y="235837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Oval 293"/>
          <p:cNvSpPr>
            <a:spLocks noChangeArrowheads="1"/>
          </p:cNvSpPr>
          <p:nvPr/>
        </p:nvSpPr>
        <p:spPr bwMode="auto">
          <a:xfrm>
            <a:off x="479425" y="235837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Oval 294"/>
          <p:cNvSpPr>
            <a:spLocks noChangeArrowheads="1"/>
          </p:cNvSpPr>
          <p:nvPr/>
        </p:nvSpPr>
        <p:spPr bwMode="auto">
          <a:xfrm>
            <a:off x="677863" y="2637772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Oval 295"/>
          <p:cNvSpPr>
            <a:spLocks noChangeArrowheads="1"/>
          </p:cNvSpPr>
          <p:nvPr/>
        </p:nvSpPr>
        <p:spPr bwMode="auto">
          <a:xfrm>
            <a:off x="677863" y="263777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Oval 296"/>
          <p:cNvSpPr>
            <a:spLocks noChangeArrowheads="1"/>
          </p:cNvSpPr>
          <p:nvPr/>
        </p:nvSpPr>
        <p:spPr bwMode="auto">
          <a:xfrm>
            <a:off x="879475" y="3163234"/>
            <a:ext cx="104775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Oval 297"/>
          <p:cNvSpPr>
            <a:spLocks noChangeArrowheads="1"/>
          </p:cNvSpPr>
          <p:nvPr/>
        </p:nvSpPr>
        <p:spPr bwMode="auto">
          <a:xfrm>
            <a:off x="879475" y="3163234"/>
            <a:ext cx="104775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Oval 298"/>
          <p:cNvSpPr>
            <a:spLocks noChangeArrowheads="1"/>
          </p:cNvSpPr>
          <p:nvPr/>
        </p:nvSpPr>
        <p:spPr bwMode="auto">
          <a:xfrm>
            <a:off x="1077913" y="3533122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Oval 299"/>
          <p:cNvSpPr>
            <a:spLocks noChangeArrowheads="1"/>
          </p:cNvSpPr>
          <p:nvPr/>
        </p:nvSpPr>
        <p:spPr bwMode="auto">
          <a:xfrm>
            <a:off x="1077913" y="353312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Oval 300"/>
          <p:cNvSpPr>
            <a:spLocks noChangeArrowheads="1"/>
          </p:cNvSpPr>
          <p:nvPr/>
        </p:nvSpPr>
        <p:spPr bwMode="auto">
          <a:xfrm>
            <a:off x="1277938" y="3877609"/>
            <a:ext cx="106363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Oval 301"/>
          <p:cNvSpPr>
            <a:spLocks noChangeArrowheads="1"/>
          </p:cNvSpPr>
          <p:nvPr/>
        </p:nvSpPr>
        <p:spPr bwMode="auto">
          <a:xfrm>
            <a:off x="1277938" y="3877609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Oval 302"/>
          <p:cNvSpPr>
            <a:spLocks noChangeArrowheads="1"/>
          </p:cNvSpPr>
          <p:nvPr/>
        </p:nvSpPr>
        <p:spPr bwMode="auto">
          <a:xfrm>
            <a:off x="1477963" y="396492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Oval 303"/>
          <p:cNvSpPr>
            <a:spLocks noChangeArrowheads="1"/>
          </p:cNvSpPr>
          <p:nvPr/>
        </p:nvSpPr>
        <p:spPr bwMode="auto">
          <a:xfrm>
            <a:off x="1477963" y="396492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Oval 304"/>
          <p:cNvSpPr>
            <a:spLocks noChangeArrowheads="1"/>
          </p:cNvSpPr>
          <p:nvPr/>
        </p:nvSpPr>
        <p:spPr bwMode="auto">
          <a:xfrm>
            <a:off x="1677988" y="3836334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Oval 305"/>
          <p:cNvSpPr>
            <a:spLocks noChangeArrowheads="1"/>
          </p:cNvSpPr>
          <p:nvPr/>
        </p:nvSpPr>
        <p:spPr bwMode="auto">
          <a:xfrm>
            <a:off x="1677988" y="383633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Oval 306"/>
          <p:cNvSpPr>
            <a:spLocks noChangeArrowheads="1"/>
          </p:cNvSpPr>
          <p:nvPr/>
        </p:nvSpPr>
        <p:spPr bwMode="auto">
          <a:xfrm>
            <a:off x="1878013" y="359662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Oval 307"/>
          <p:cNvSpPr>
            <a:spLocks noChangeArrowheads="1"/>
          </p:cNvSpPr>
          <p:nvPr/>
        </p:nvSpPr>
        <p:spPr bwMode="auto">
          <a:xfrm>
            <a:off x="1878013" y="359662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Oval 308"/>
          <p:cNvSpPr>
            <a:spLocks noChangeArrowheads="1"/>
          </p:cNvSpPr>
          <p:nvPr/>
        </p:nvSpPr>
        <p:spPr bwMode="auto">
          <a:xfrm>
            <a:off x="2076450" y="3207684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Oval 309"/>
          <p:cNvSpPr>
            <a:spLocks noChangeArrowheads="1"/>
          </p:cNvSpPr>
          <p:nvPr/>
        </p:nvSpPr>
        <p:spPr bwMode="auto">
          <a:xfrm>
            <a:off x="2076450" y="3207684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Oval 310"/>
          <p:cNvSpPr>
            <a:spLocks noChangeArrowheads="1"/>
          </p:cNvSpPr>
          <p:nvPr/>
        </p:nvSpPr>
        <p:spPr bwMode="auto">
          <a:xfrm>
            <a:off x="2276475" y="2858434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Oval 311"/>
          <p:cNvSpPr>
            <a:spLocks noChangeArrowheads="1"/>
          </p:cNvSpPr>
          <p:nvPr/>
        </p:nvSpPr>
        <p:spPr bwMode="auto">
          <a:xfrm>
            <a:off x="2276475" y="2858434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Oval 312"/>
          <p:cNvSpPr>
            <a:spLocks noChangeArrowheads="1"/>
          </p:cNvSpPr>
          <p:nvPr/>
        </p:nvSpPr>
        <p:spPr bwMode="auto">
          <a:xfrm>
            <a:off x="2476500" y="2544109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Oval 313"/>
          <p:cNvSpPr>
            <a:spLocks noChangeArrowheads="1"/>
          </p:cNvSpPr>
          <p:nvPr/>
        </p:nvSpPr>
        <p:spPr bwMode="auto">
          <a:xfrm>
            <a:off x="2476500" y="254410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Oval 314"/>
          <p:cNvSpPr>
            <a:spLocks noChangeArrowheads="1"/>
          </p:cNvSpPr>
          <p:nvPr/>
        </p:nvSpPr>
        <p:spPr bwMode="auto">
          <a:xfrm>
            <a:off x="3082936" y="2198828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Oval 315"/>
          <p:cNvSpPr>
            <a:spLocks noChangeArrowheads="1"/>
          </p:cNvSpPr>
          <p:nvPr/>
        </p:nvSpPr>
        <p:spPr bwMode="auto">
          <a:xfrm>
            <a:off x="2676525" y="237900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Oval 316"/>
          <p:cNvSpPr>
            <a:spLocks noChangeArrowheads="1"/>
          </p:cNvSpPr>
          <p:nvPr/>
        </p:nvSpPr>
        <p:spPr bwMode="auto">
          <a:xfrm>
            <a:off x="2876550" y="229487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Oval 317"/>
          <p:cNvSpPr>
            <a:spLocks noChangeArrowheads="1"/>
          </p:cNvSpPr>
          <p:nvPr/>
        </p:nvSpPr>
        <p:spPr bwMode="auto">
          <a:xfrm>
            <a:off x="2876550" y="229487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Oval 318"/>
          <p:cNvSpPr>
            <a:spLocks noChangeArrowheads="1"/>
          </p:cNvSpPr>
          <p:nvPr/>
        </p:nvSpPr>
        <p:spPr bwMode="auto">
          <a:xfrm>
            <a:off x="2651608" y="2332179"/>
            <a:ext cx="198646" cy="201610"/>
          </a:xfrm>
          <a:prstGeom prst="ellipse">
            <a:avLst/>
          </a:prstGeom>
          <a:solidFill>
            <a:srgbClr val="D953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Oval 319"/>
          <p:cNvSpPr>
            <a:spLocks noChangeArrowheads="1"/>
          </p:cNvSpPr>
          <p:nvPr/>
        </p:nvSpPr>
        <p:spPr bwMode="auto">
          <a:xfrm>
            <a:off x="3076575" y="21821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Oval 320"/>
          <p:cNvSpPr>
            <a:spLocks noChangeArrowheads="1"/>
          </p:cNvSpPr>
          <p:nvPr/>
        </p:nvSpPr>
        <p:spPr bwMode="auto">
          <a:xfrm>
            <a:off x="3275013" y="2277409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Oval 321"/>
          <p:cNvSpPr>
            <a:spLocks noChangeArrowheads="1"/>
          </p:cNvSpPr>
          <p:nvPr/>
        </p:nvSpPr>
        <p:spPr bwMode="auto">
          <a:xfrm>
            <a:off x="3275013" y="2277409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Oval 322"/>
          <p:cNvSpPr>
            <a:spLocks noChangeArrowheads="1"/>
          </p:cNvSpPr>
          <p:nvPr/>
        </p:nvSpPr>
        <p:spPr bwMode="auto">
          <a:xfrm>
            <a:off x="3476625" y="2629834"/>
            <a:ext cx="104775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Oval 323"/>
          <p:cNvSpPr>
            <a:spLocks noChangeArrowheads="1"/>
          </p:cNvSpPr>
          <p:nvPr/>
        </p:nvSpPr>
        <p:spPr bwMode="auto">
          <a:xfrm>
            <a:off x="3476625" y="2629834"/>
            <a:ext cx="104775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Oval 324"/>
          <p:cNvSpPr>
            <a:spLocks noChangeArrowheads="1"/>
          </p:cNvSpPr>
          <p:nvPr/>
        </p:nvSpPr>
        <p:spPr bwMode="auto">
          <a:xfrm>
            <a:off x="3675063" y="3020359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Oval 325"/>
          <p:cNvSpPr>
            <a:spLocks noChangeArrowheads="1"/>
          </p:cNvSpPr>
          <p:nvPr/>
        </p:nvSpPr>
        <p:spPr bwMode="auto">
          <a:xfrm>
            <a:off x="3675063" y="3020359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Oval 326"/>
          <p:cNvSpPr>
            <a:spLocks noChangeArrowheads="1"/>
          </p:cNvSpPr>
          <p:nvPr/>
        </p:nvSpPr>
        <p:spPr bwMode="auto">
          <a:xfrm>
            <a:off x="3875088" y="3468034"/>
            <a:ext cx="106363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Oval 327"/>
          <p:cNvSpPr>
            <a:spLocks noChangeArrowheads="1"/>
          </p:cNvSpPr>
          <p:nvPr/>
        </p:nvSpPr>
        <p:spPr bwMode="auto">
          <a:xfrm>
            <a:off x="3875088" y="3468034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Oval 328"/>
          <p:cNvSpPr>
            <a:spLocks noChangeArrowheads="1"/>
          </p:cNvSpPr>
          <p:nvPr/>
        </p:nvSpPr>
        <p:spPr bwMode="auto">
          <a:xfrm>
            <a:off x="4075113" y="4183997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Oval 329"/>
          <p:cNvSpPr>
            <a:spLocks noChangeArrowheads="1"/>
          </p:cNvSpPr>
          <p:nvPr/>
        </p:nvSpPr>
        <p:spPr bwMode="auto">
          <a:xfrm>
            <a:off x="4075113" y="4183997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Oval 330"/>
          <p:cNvSpPr>
            <a:spLocks noChangeArrowheads="1"/>
          </p:cNvSpPr>
          <p:nvPr/>
        </p:nvSpPr>
        <p:spPr bwMode="auto">
          <a:xfrm>
            <a:off x="4275138" y="475232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Oval 331"/>
          <p:cNvSpPr>
            <a:spLocks noChangeArrowheads="1"/>
          </p:cNvSpPr>
          <p:nvPr/>
        </p:nvSpPr>
        <p:spPr bwMode="auto">
          <a:xfrm>
            <a:off x="4275138" y="475232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" name="Oval 332"/>
          <p:cNvSpPr>
            <a:spLocks noChangeArrowheads="1"/>
          </p:cNvSpPr>
          <p:nvPr/>
        </p:nvSpPr>
        <p:spPr bwMode="auto">
          <a:xfrm>
            <a:off x="4475163" y="5142847"/>
            <a:ext cx="106363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Oval 333"/>
          <p:cNvSpPr>
            <a:spLocks noChangeArrowheads="1"/>
          </p:cNvSpPr>
          <p:nvPr/>
        </p:nvSpPr>
        <p:spPr bwMode="auto">
          <a:xfrm>
            <a:off x="4475163" y="5142847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Oval 334"/>
          <p:cNvSpPr>
            <a:spLocks noChangeArrowheads="1"/>
          </p:cNvSpPr>
          <p:nvPr/>
        </p:nvSpPr>
        <p:spPr bwMode="auto">
          <a:xfrm>
            <a:off x="4673600" y="5457172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Oval 335"/>
          <p:cNvSpPr>
            <a:spLocks noChangeArrowheads="1"/>
          </p:cNvSpPr>
          <p:nvPr/>
        </p:nvSpPr>
        <p:spPr bwMode="auto">
          <a:xfrm>
            <a:off x="4673600" y="545717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Oval 336"/>
          <p:cNvSpPr>
            <a:spLocks noChangeArrowheads="1"/>
          </p:cNvSpPr>
          <p:nvPr/>
        </p:nvSpPr>
        <p:spPr bwMode="auto">
          <a:xfrm>
            <a:off x="4873625" y="5660372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Oval 337"/>
          <p:cNvSpPr>
            <a:spLocks noChangeArrowheads="1"/>
          </p:cNvSpPr>
          <p:nvPr/>
        </p:nvSpPr>
        <p:spPr bwMode="auto">
          <a:xfrm>
            <a:off x="4873625" y="566037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Oval 338"/>
          <p:cNvSpPr>
            <a:spLocks noChangeArrowheads="1"/>
          </p:cNvSpPr>
          <p:nvPr/>
        </p:nvSpPr>
        <p:spPr bwMode="auto">
          <a:xfrm>
            <a:off x="5073650" y="5711172"/>
            <a:ext cx="106363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Oval 339"/>
          <p:cNvSpPr>
            <a:spLocks noChangeArrowheads="1"/>
          </p:cNvSpPr>
          <p:nvPr/>
        </p:nvSpPr>
        <p:spPr bwMode="auto">
          <a:xfrm>
            <a:off x="5073650" y="5711172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Oval 340"/>
          <p:cNvSpPr>
            <a:spLocks noChangeArrowheads="1"/>
          </p:cNvSpPr>
          <p:nvPr/>
        </p:nvSpPr>
        <p:spPr bwMode="auto">
          <a:xfrm>
            <a:off x="5273675" y="568577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Oval 341"/>
          <p:cNvSpPr>
            <a:spLocks noChangeArrowheads="1"/>
          </p:cNvSpPr>
          <p:nvPr/>
        </p:nvSpPr>
        <p:spPr bwMode="auto">
          <a:xfrm>
            <a:off x="5273675" y="568577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Oval 342"/>
          <p:cNvSpPr>
            <a:spLocks noChangeArrowheads="1"/>
          </p:cNvSpPr>
          <p:nvPr/>
        </p:nvSpPr>
        <p:spPr bwMode="auto">
          <a:xfrm>
            <a:off x="5473700" y="5347634"/>
            <a:ext cx="106363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Oval 343"/>
          <p:cNvSpPr>
            <a:spLocks noChangeArrowheads="1"/>
          </p:cNvSpPr>
          <p:nvPr/>
        </p:nvSpPr>
        <p:spPr bwMode="auto">
          <a:xfrm>
            <a:off x="5473700" y="5347634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Oval 344"/>
          <p:cNvSpPr>
            <a:spLocks noChangeArrowheads="1"/>
          </p:cNvSpPr>
          <p:nvPr/>
        </p:nvSpPr>
        <p:spPr bwMode="auto">
          <a:xfrm>
            <a:off x="5673725" y="4988859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Oval 345"/>
          <p:cNvSpPr>
            <a:spLocks noChangeArrowheads="1"/>
          </p:cNvSpPr>
          <p:nvPr/>
        </p:nvSpPr>
        <p:spPr bwMode="auto">
          <a:xfrm>
            <a:off x="5673725" y="49888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5" name="Oval 346"/>
          <p:cNvSpPr>
            <a:spLocks noChangeArrowheads="1"/>
          </p:cNvSpPr>
          <p:nvPr/>
        </p:nvSpPr>
        <p:spPr bwMode="auto">
          <a:xfrm>
            <a:off x="5873750" y="4598334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Oval 347"/>
          <p:cNvSpPr>
            <a:spLocks noChangeArrowheads="1"/>
          </p:cNvSpPr>
          <p:nvPr/>
        </p:nvSpPr>
        <p:spPr bwMode="auto">
          <a:xfrm>
            <a:off x="5873750" y="459833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Oval 348"/>
          <p:cNvSpPr>
            <a:spLocks noChangeArrowheads="1"/>
          </p:cNvSpPr>
          <p:nvPr/>
        </p:nvSpPr>
        <p:spPr bwMode="auto">
          <a:xfrm>
            <a:off x="6073775" y="404747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Oval 349"/>
          <p:cNvSpPr>
            <a:spLocks noChangeArrowheads="1"/>
          </p:cNvSpPr>
          <p:nvPr/>
        </p:nvSpPr>
        <p:spPr bwMode="auto">
          <a:xfrm>
            <a:off x="6073775" y="404747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Oval 350"/>
          <p:cNvSpPr>
            <a:spLocks noChangeArrowheads="1"/>
          </p:cNvSpPr>
          <p:nvPr/>
        </p:nvSpPr>
        <p:spPr bwMode="auto">
          <a:xfrm>
            <a:off x="6272213" y="3499784"/>
            <a:ext cx="107950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Oval 351"/>
          <p:cNvSpPr>
            <a:spLocks noChangeArrowheads="1"/>
          </p:cNvSpPr>
          <p:nvPr/>
        </p:nvSpPr>
        <p:spPr bwMode="auto">
          <a:xfrm>
            <a:off x="6272213" y="3499784"/>
            <a:ext cx="107950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Oval 352"/>
          <p:cNvSpPr>
            <a:spLocks noChangeArrowheads="1"/>
          </p:cNvSpPr>
          <p:nvPr/>
        </p:nvSpPr>
        <p:spPr bwMode="auto">
          <a:xfrm>
            <a:off x="6472238" y="3248959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Oval 353"/>
          <p:cNvSpPr>
            <a:spLocks noChangeArrowheads="1"/>
          </p:cNvSpPr>
          <p:nvPr/>
        </p:nvSpPr>
        <p:spPr bwMode="auto">
          <a:xfrm>
            <a:off x="6472238" y="32489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223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11472178" cy="708436"/>
          </a:xfrm>
        </p:spPr>
        <p:txBody>
          <a:bodyPr/>
          <a:lstStyle/>
          <a:p>
            <a:r>
              <a:rPr lang="en-US" dirty="0"/>
              <a:t>Moving average filter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 tracker exercise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6627168"/>
            <a:ext cx="7443558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Slide based on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Mariakakis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 &amp; Wang, EE590 course slides</a:t>
            </a:r>
          </a:p>
        </p:txBody>
      </p:sp>
      <p:sp>
        <p:nvSpPr>
          <p:cNvPr id="356" name="Line 182"/>
          <p:cNvSpPr>
            <a:spLocks noChangeShapeType="1"/>
          </p:cNvSpPr>
          <p:nvPr/>
        </p:nvSpPr>
        <p:spPr bwMode="auto">
          <a:xfrm>
            <a:off x="448359" y="6092172"/>
            <a:ext cx="5992813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7" name="Line 183"/>
          <p:cNvSpPr>
            <a:spLocks noChangeShapeType="1"/>
          </p:cNvSpPr>
          <p:nvPr/>
        </p:nvSpPr>
        <p:spPr bwMode="auto">
          <a:xfrm>
            <a:off x="448359" y="1463022"/>
            <a:ext cx="5992813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8" name="Line 184"/>
          <p:cNvSpPr>
            <a:spLocks noChangeShapeType="1"/>
          </p:cNvSpPr>
          <p:nvPr/>
        </p:nvSpPr>
        <p:spPr bwMode="auto">
          <a:xfrm flipV="1">
            <a:off x="448359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9" name="Line 185"/>
          <p:cNvSpPr>
            <a:spLocks noChangeShapeType="1"/>
          </p:cNvSpPr>
          <p:nvPr/>
        </p:nvSpPr>
        <p:spPr bwMode="auto">
          <a:xfrm flipV="1">
            <a:off x="1446897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0" name="Line 186"/>
          <p:cNvSpPr>
            <a:spLocks noChangeShapeType="1"/>
          </p:cNvSpPr>
          <p:nvPr/>
        </p:nvSpPr>
        <p:spPr bwMode="auto">
          <a:xfrm flipV="1">
            <a:off x="2447022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1" name="Line 187"/>
          <p:cNvSpPr>
            <a:spLocks noChangeShapeType="1"/>
          </p:cNvSpPr>
          <p:nvPr/>
        </p:nvSpPr>
        <p:spPr bwMode="auto">
          <a:xfrm flipV="1">
            <a:off x="3445559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2" name="Line 188"/>
          <p:cNvSpPr>
            <a:spLocks noChangeShapeType="1"/>
          </p:cNvSpPr>
          <p:nvPr/>
        </p:nvSpPr>
        <p:spPr bwMode="auto">
          <a:xfrm flipV="1">
            <a:off x="4444097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3" name="Line 189"/>
          <p:cNvSpPr>
            <a:spLocks noChangeShapeType="1"/>
          </p:cNvSpPr>
          <p:nvPr/>
        </p:nvSpPr>
        <p:spPr bwMode="auto">
          <a:xfrm flipV="1">
            <a:off x="5442634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4" name="Line 190"/>
          <p:cNvSpPr>
            <a:spLocks noChangeShapeType="1"/>
          </p:cNvSpPr>
          <p:nvPr/>
        </p:nvSpPr>
        <p:spPr bwMode="auto">
          <a:xfrm flipV="1">
            <a:off x="6441172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5" name="Line 191"/>
          <p:cNvSpPr>
            <a:spLocks noChangeShapeType="1"/>
          </p:cNvSpPr>
          <p:nvPr/>
        </p:nvSpPr>
        <p:spPr bwMode="auto">
          <a:xfrm>
            <a:off x="448359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6" name="Line 192"/>
          <p:cNvSpPr>
            <a:spLocks noChangeShapeType="1"/>
          </p:cNvSpPr>
          <p:nvPr/>
        </p:nvSpPr>
        <p:spPr bwMode="auto">
          <a:xfrm>
            <a:off x="1446897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7" name="Line 193"/>
          <p:cNvSpPr>
            <a:spLocks noChangeShapeType="1"/>
          </p:cNvSpPr>
          <p:nvPr/>
        </p:nvSpPr>
        <p:spPr bwMode="auto">
          <a:xfrm>
            <a:off x="2447022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8" name="Line 194"/>
          <p:cNvSpPr>
            <a:spLocks noChangeShapeType="1"/>
          </p:cNvSpPr>
          <p:nvPr/>
        </p:nvSpPr>
        <p:spPr bwMode="auto">
          <a:xfrm>
            <a:off x="3445559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9" name="Line 195"/>
          <p:cNvSpPr>
            <a:spLocks noChangeShapeType="1"/>
          </p:cNvSpPr>
          <p:nvPr/>
        </p:nvSpPr>
        <p:spPr bwMode="auto">
          <a:xfrm>
            <a:off x="4444097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0" name="Line 196"/>
          <p:cNvSpPr>
            <a:spLocks noChangeShapeType="1"/>
          </p:cNvSpPr>
          <p:nvPr/>
        </p:nvSpPr>
        <p:spPr bwMode="auto">
          <a:xfrm>
            <a:off x="5442634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1" name="Line 197"/>
          <p:cNvSpPr>
            <a:spLocks noChangeShapeType="1"/>
          </p:cNvSpPr>
          <p:nvPr/>
        </p:nvSpPr>
        <p:spPr bwMode="auto">
          <a:xfrm>
            <a:off x="6441172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2" name="Rectangle 198"/>
          <p:cNvSpPr>
            <a:spLocks noChangeArrowheads="1"/>
          </p:cNvSpPr>
          <p:nvPr/>
        </p:nvSpPr>
        <p:spPr bwMode="auto">
          <a:xfrm>
            <a:off x="294372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300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3" name="Rectangle 199"/>
          <p:cNvSpPr>
            <a:spLocks noChangeArrowheads="1"/>
          </p:cNvSpPr>
          <p:nvPr/>
        </p:nvSpPr>
        <p:spPr bwMode="auto">
          <a:xfrm>
            <a:off x="1294497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305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4" name="Rectangle 200"/>
          <p:cNvSpPr>
            <a:spLocks noChangeArrowheads="1"/>
          </p:cNvSpPr>
          <p:nvPr/>
        </p:nvSpPr>
        <p:spPr bwMode="auto">
          <a:xfrm>
            <a:off x="2294622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310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5" name="Rectangle 201"/>
          <p:cNvSpPr>
            <a:spLocks noChangeArrowheads="1"/>
          </p:cNvSpPr>
          <p:nvPr/>
        </p:nvSpPr>
        <p:spPr bwMode="auto">
          <a:xfrm>
            <a:off x="3294747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315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6" name="Rectangle 202"/>
          <p:cNvSpPr>
            <a:spLocks noChangeArrowheads="1"/>
          </p:cNvSpPr>
          <p:nvPr/>
        </p:nvSpPr>
        <p:spPr bwMode="auto">
          <a:xfrm>
            <a:off x="4286934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320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7" name="Rectangle 203"/>
          <p:cNvSpPr>
            <a:spLocks noChangeArrowheads="1"/>
          </p:cNvSpPr>
          <p:nvPr/>
        </p:nvSpPr>
        <p:spPr bwMode="auto">
          <a:xfrm>
            <a:off x="5287059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325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8" name="Rectangle 204"/>
          <p:cNvSpPr>
            <a:spLocks noChangeArrowheads="1"/>
          </p:cNvSpPr>
          <p:nvPr/>
        </p:nvSpPr>
        <p:spPr bwMode="auto">
          <a:xfrm>
            <a:off x="6287184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330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9" name="Line 205"/>
          <p:cNvSpPr>
            <a:spLocks noChangeShapeType="1"/>
          </p:cNvSpPr>
          <p:nvPr/>
        </p:nvSpPr>
        <p:spPr bwMode="auto">
          <a:xfrm flipV="1">
            <a:off x="448359" y="1463022"/>
            <a:ext cx="0" cy="462915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0" name="Line 206"/>
          <p:cNvSpPr>
            <a:spLocks noChangeShapeType="1"/>
          </p:cNvSpPr>
          <p:nvPr/>
        </p:nvSpPr>
        <p:spPr bwMode="auto">
          <a:xfrm flipV="1">
            <a:off x="6441172" y="1463022"/>
            <a:ext cx="0" cy="462915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1" name="Line 207"/>
          <p:cNvSpPr>
            <a:spLocks noChangeShapeType="1"/>
          </p:cNvSpPr>
          <p:nvPr/>
        </p:nvSpPr>
        <p:spPr bwMode="auto">
          <a:xfrm>
            <a:off x="448359" y="6092172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2" name="Line 208"/>
          <p:cNvSpPr>
            <a:spLocks noChangeShapeType="1"/>
          </p:cNvSpPr>
          <p:nvPr/>
        </p:nvSpPr>
        <p:spPr bwMode="auto">
          <a:xfrm>
            <a:off x="448359" y="5320647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3" name="Line 209"/>
          <p:cNvSpPr>
            <a:spLocks noChangeShapeType="1"/>
          </p:cNvSpPr>
          <p:nvPr/>
        </p:nvSpPr>
        <p:spPr bwMode="auto">
          <a:xfrm>
            <a:off x="448359" y="4549122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4" name="Line 210"/>
          <p:cNvSpPr>
            <a:spLocks noChangeShapeType="1"/>
          </p:cNvSpPr>
          <p:nvPr/>
        </p:nvSpPr>
        <p:spPr bwMode="auto">
          <a:xfrm>
            <a:off x="448359" y="3777597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5" name="Line 211"/>
          <p:cNvSpPr>
            <a:spLocks noChangeShapeType="1"/>
          </p:cNvSpPr>
          <p:nvPr/>
        </p:nvSpPr>
        <p:spPr bwMode="auto">
          <a:xfrm>
            <a:off x="448359" y="3006072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6" name="Line 212"/>
          <p:cNvSpPr>
            <a:spLocks noChangeShapeType="1"/>
          </p:cNvSpPr>
          <p:nvPr/>
        </p:nvSpPr>
        <p:spPr bwMode="auto">
          <a:xfrm>
            <a:off x="448359" y="2234547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7" name="Line 213"/>
          <p:cNvSpPr>
            <a:spLocks noChangeShapeType="1"/>
          </p:cNvSpPr>
          <p:nvPr/>
        </p:nvSpPr>
        <p:spPr bwMode="auto">
          <a:xfrm>
            <a:off x="448359" y="1463022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8" name="Line 214"/>
          <p:cNvSpPr>
            <a:spLocks noChangeShapeType="1"/>
          </p:cNvSpPr>
          <p:nvPr/>
        </p:nvSpPr>
        <p:spPr bwMode="auto">
          <a:xfrm flipH="1">
            <a:off x="6382434" y="6092172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9" name="Line 215"/>
          <p:cNvSpPr>
            <a:spLocks noChangeShapeType="1"/>
          </p:cNvSpPr>
          <p:nvPr/>
        </p:nvSpPr>
        <p:spPr bwMode="auto">
          <a:xfrm flipH="1">
            <a:off x="6382434" y="5320647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0" name="Line 216"/>
          <p:cNvSpPr>
            <a:spLocks noChangeShapeType="1"/>
          </p:cNvSpPr>
          <p:nvPr/>
        </p:nvSpPr>
        <p:spPr bwMode="auto">
          <a:xfrm flipH="1">
            <a:off x="6382434" y="4549122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1" name="Line 217"/>
          <p:cNvSpPr>
            <a:spLocks noChangeShapeType="1"/>
          </p:cNvSpPr>
          <p:nvPr/>
        </p:nvSpPr>
        <p:spPr bwMode="auto">
          <a:xfrm flipH="1">
            <a:off x="6382434" y="3777597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2" name="Line 218"/>
          <p:cNvSpPr>
            <a:spLocks noChangeShapeType="1"/>
          </p:cNvSpPr>
          <p:nvPr/>
        </p:nvSpPr>
        <p:spPr bwMode="auto">
          <a:xfrm flipH="1">
            <a:off x="6382434" y="3006072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3" name="Line 219"/>
          <p:cNvSpPr>
            <a:spLocks noChangeShapeType="1"/>
          </p:cNvSpPr>
          <p:nvPr/>
        </p:nvSpPr>
        <p:spPr bwMode="auto">
          <a:xfrm flipH="1">
            <a:off x="6382434" y="2234547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4" name="Line 220"/>
          <p:cNvSpPr>
            <a:spLocks noChangeShapeType="1"/>
          </p:cNvSpPr>
          <p:nvPr/>
        </p:nvSpPr>
        <p:spPr bwMode="auto">
          <a:xfrm flipH="1">
            <a:off x="6382434" y="1463022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5" name="Rectangle 221"/>
          <p:cNvSpPr>
            <a:spLocks noChangeArrowheads="1"/>
          </p:cNvSpPr>
          <p:nvPr/>
        </p:nvSpPr>
        <p:spPr bwMode="auto">
          <a:xfrm>
            <a:off x="211822" y="6000097"/>
            <a:ext cx="2540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96" name="Rectangle 222"/>
          <p:cNvSpPr>
            <a:spLocks noChangeArrowheads="1"/>
          </p:cNvSpPr>
          <p:nvPr/>
        </p:nvSpPr>
        <p:spPr bwMode="auto">
          <a:xfrm>
            <a:off x="211822" y="5231747"/>
            <a:ext cx="2540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97" name="Rectangle 223"/>
          <p:cNvSpPr>
            <a:spLocks noChangeArrowheads="1"/>
          </p:cNvSpPr>
          <p:nvPr/>
        </p:nvSpPr>
        <p:spPr bwMode="auto">
          <a:xfrm>
            <a:off x="211822" y="4453872"/>
            <a:ext cx="2540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98" name="Rectangle 224"/>
          <p:cNvSpPr>
            <a:spLocks noChangeArrowheads="1"/>
          </p:cNvSpPr>
          <p:nvPr/>
        </p:nvSpPr>
        <p:spPr bwMode="auto">
          <a:xfrm>
            <a:off x="265797" y="3685522"/>
            <a:ext cx="1905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99" name="Rectangle 225"/>
          <p:cNvSpPr>
            <a:spLocks noChangeArrowheads="1"/>
          </p:cNvSpPr>
          <p:nvPr/>
        </p:nvSpPr>
        <p:spPr bwMode="auto">
          <a:xfrm>
            <a:off x="265797" y="2917172"/>
            <a:ext cx="1905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0" name="Rectangle 226"/>
          <p:cNvSpPr>
            <a:spLocks noChangeArrowheads="1"/>
          </p:cNvSpPr>
          <p:nvPr/>
        </p:nvSpPr>
        <p:spPr bwMode="auto">
          <a:xfrm>
            <a:off x="265797" y="2139297"/>
            <a:ext cx="1905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1" name="Rectangle 227"/>
          <p:cNvSpPr>
            <a:spLocks noChangeArrowheads="1"/>
          </p:cNvSpPr>
          <p:nvPr/>
        </p:nvSpPr>
        <p:spPr bwMode="auto">
          <a:xfrm>
            <a:off x="265797" y="1370947"/>
            <a:ext cx="1905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2" name="Freeform 228"/>
          <p:cNvSpPr>
            <a:spLocks/>
          </p:cNvSpPr>
          <p:nvPr/>
        </p:nvSpPr>
        <p:spPr bwMode="auto">
          <a:xfrm>
            <a:off x="448359" y="1877359"/>
            <a:ext cx="5994400" cy="4140200"/>
          </a:xfrm>
          <a:custGeom>
            <a:avLst/>
            <a:gdLst>
              <a:gd name="T0" fmla="*/ 0 w 3776"/>
              <a:gd name="T1" fmla="*/ 412 h 2608"/>
              <a:gd name="T2" fmla="*/ 0 w 3776"/>
              <a:gd name="T3" fmla="*/ 414 h 2608"/>
              <a:gd name="T4" fmla="*/ 126 w 3776"/>
              <a:gd name="T5" fmla="*/ 260 h 2608"/>
              <a:gd name="T6" fmla="*/ 252 w 3776"/>
              <a:gd name="T7" fmla="*/ 813 h 2608"/>
              <a:gd name="T8" fmla="*/ 378 w 3776"/>
              <a:gd name="T9" fmla="*/ 1313 h 2608"/>
              <a:gd name="T10" fmla="*/ 503 w 3776"/>
              <a:gd name="T11" fmla="*/ 1434 h 2608"/>
              <a:gd name="T12" fmla="*/ 629 w 3776"/>
              <a:gd name="T13" fmla="*/ 1579 h 2608"/>
              <a:gd name="T14" fmla="*/ 755 w 3776"/>
              <a:gd name="T15" fmla="*/ 1343 h 2608"/>
              <a:gd name="T16" fmla="*/ 881 w 3776"/>
              <a:gd name="T17" fmla="*/ 1090 h 2608"/>
              <a:gd name="T18" fmla="*/ 1007 w 3776"/>
              <a:gd name="T19" fmla="*/ 909 h 2608"/>
              <a:gd name="T20" fmla="*/ 1133 w 3776"/>
              <a:gd name="T21" fmla="*/ 677 h 2608"/>
              <a:gd name="T22" fmla="*/ 1259 w 3776"/>
              <a:gd name="T23" fmla="*/ 354 h 2608"/>
              <a:gd name="T24" fmla="*/ 1385 w 3776"/>
              <a:gd name="T25" fmla="*/ 243 h 2608"/>
              <a:gd name="T26" fmla="*/ 1510 w 3776"/>
              <a:gd name="T27" fmla="*/ 101 h 2608"/>
              <a:gd name="T28" fmla="*/ 1636 w 3776"/>
              <a:gd name="T29" fmla="*/ 389 h 2608"/>
              <a:gd name="T30" fmla="*/ 1762 w 3776"/>
              <a:gd name="T31" fmla="*/ 412 h 2608"/>
              <a:gd name="T32" fmla="*/ 1888 w 3776"/>
              <a:gd name="T33" fmla="*/ 0 h 2608"/>
              <a:gd name="T34" fmla="*/ 2014 w 3776"/>
              <a:gd name="T35" fmla="*/ 541 h 2608"/>
              <a:gd name="T36" fmla="*/ 2139 w 3776"/>
              <a:gd name="T37" fmla="*/ 1213 h 2608"/>
              <a:gd name="T38" fmla="*/ 2265 w 3776"/>
              <a:gd name="T39" fmla="*/ 1617 h 2608"/>
              <a:gd name="T40" fmla="*/ 2391 w 3776"/>
              <a:gd name="T41" fmla="*/ 1821 h 2608"/>
              <a:gd name="T42" fmla="*/ 2517 w 3776"/>
              <a:gd name="T43" fmla="*/ 2258 h 2608"/>
              <a:gd name="T44" fmla="*/ 2643 w 3776"/>
              <a:gd name="T45" fmla="*/ 2330 h 2608"/>
              <a:gd name="T46" fmla="*/ 2769 w 3776"/>
              <a:gd name="T47" fmla="*/ 2440 h 2608"/>
              <a:gd name="T48" fmla="*/ 2895 w 3776"/>
              <a:gd name="T49" fmla="*/ 2608 h 2608"/>
              <a:gd name="T50" fmla="*/ 3021 w 3776"/>
              <a:gd name="T51" fmla="*/ 2459 h 2608"/>
              <a:gd name="T52" fmla="*/ 3146 w 3776"/>
              <a:gd name="T53" fmla="*/ 2419 h 2608"/>
              <a:gd name="T54" fmla="*/ 3272 w 3776"/>
              <a:gd name="T55" fmla="*/ 2253 h 2608"/>
              <a:gd name="T56" fmla="*/ 3398 w 3776"/>
              <a:gd name="T57" fmla="*/ 1371 h 2608"/>
              <a:gd name="T58" fmla="*/ 3524 w 3776"/>
              <a:gd name="T59" fmla="*/ 1483 h 2608"/>
              <a:gd name="T60" fmla="*/ 3650 w 3776"/>
              <a:gd name="T61" fmla="*/ 1228 h 2608"/>
              <a:gd name="T62" fmla="*/ 3775 w 3776"/>
              <a:gd name="T63" fmla="*/ 682 h 2608"/>
              <a:gd name="T64" fmla="*/ 3776 w 3776"/>
              <a:gd name="T65" fmla="*/ 681 h 2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76" h="2608">
                <a:moveTo>
                  <a:pt x="0" y="412"/>
                </a:moveTo>
                <a:lnTo>
                  <a:pt x="0" y="414"/>
                </a:lnTo>
                <a:lnTo>
                  <a:pt x="126" y="260"/>
                </a:lnTo>
                <a:lnTo>
                  <a:pt x="252" y="813"/>
                </a:lnTo>
                <a:lnTo>
                  <a:pt x="378" y="1313"/>
                </a:lnTo>
                <a:lnTo>
                  <a:pt x="503" y="1434"/>
                </a:lnTo>
                <a:lnTo>
                  <a:pt x="629" y="1579"/>
                </a:lnTo>
                <a:lnTo>
                  <a:pt x="755" y="1343"/>
                </a:lnTo>
                <a:lnTo>
                  <a:pt x="881" y="1090"/>
                </a:lnTo>
                <a:lnTo>
                  <a:pt x="1007" y="909"/>
                </a:lnTo>
                <a:lnTo>
                  <a:pt x="1133" y="677"/>
                </a:lnTo>
                <a:lnTo>
                  <a:pt x="1259" y="354"/>
                </a:lnTo>
                <a:lnTo>
                  <a:pt x="1385" y="243"/>
                </a:lnTo>
                <a:lnTo>
                  <a:pt x="1510" y="101"/>
                </a:lnTo>
                <a:lnTo>
                  <a:pt x="1636" y="389"/>
                </a:lnTo>
                <a:lnTo>
                  <a:pt x="1762" y="412"/>
                </a:lnTo>
                <a:lnTo>
                  <a:pt x="1888" y="0"/>
                </a:lnTo>
                <a:lnTo>
                  <a:pt x="2014" y="541"/>
                </a:lnTo>
                <a:lnTo>
                  <a:pt x="2139" y="1213"/>
                </a:lnTo>
                <a:lnTo>
                  <a:pt x="2265" y="1617"/>
                </a:lnTo>
                <a:lnTo>
                  <a:pt x="2391" y="1821"/>
                </a:lnTo>
                <a:lnTo>
                  <a:pt x="2517" y="2258"/>
                </a:lnTo>
                <a:lnTo>
                  <a:pt x="2643" y="2330"/>
                </a:lnTo>
                <a:lnTo>
                  <a:pt x="2769" y="2440"/>
                </a:lnTo>
                <a:lnTo>
                  <a:pt x="2895" y="2608"/>
                </a:lnTo>
                <a:lnTo>
                  <a:pt x="3021" y="2459"/>
                </a:lnTo>
                <a:lnTo>
                  <a:pt x="3146" y="2419"/>
                </a:lnTo>
                <a:lnTo>
                  <a:pt x="3272" y="2253"/>
                </a:lnTo>
                <a:lnTo>
                  <a:pt x="3398" y="1371"/>
                </a:lnTo>
                <a:lnTo>
                  <a:pt x="3524" y="1483"/>
                </a:lnTo>
                <a:lnTo>
                  <a:pt x="3650" y="1228"/>
                </a:lnTo>
                <a:lnTo>
                  <a:pt x="3775" y="682"/>
                </a:lnTo>
                <a:lnTo>
                  <a:pt x="3776" y="681"/>
                </a:lnTo>
              </a:path>
            </a:pathLst>
          </a:custGeom>
          <a:noFill/>
          <a:ln w="9525" cap="flat">
            <a:solidFill>
              <a:srgbClr val="0072BD">
                <a:alpha val="20000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3" name="Oval 229"/>
          <p:cNvSpPr>
            <a:spLocks noChangeArrowheads="1"/>
          </p:cNvSpPr>
          <p:nvPr/>
        </p:nvSpPr>
        <p:spPr bwMode="auto">
          <a:xfrm>
            <a:off x="391209" y="2477434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4" name="Oval 230"/>
          <p:cNvSpPr>
            <a:spLocks noChangeArrowheads="1"/>
          </p:cNvSpPr>
          <p:nvPr/>
        </p:nvSpPr>
        <p:spPr bwMode="auto">
          <a:xfrm>
            <a:off x="391209" y="2477434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5" name="Oval 231"/>
          <p:cNvSpPr>
            <a:spLocks noChangeArrowheads="1"/>
          </p:cNvSpPr>
          <p:nvPr/>
        </p:nvSpPr>
        <p:spPr bwMode="auto">
          <a:xfrm>
            <a:off x="589647" y="2231372"/>
            <a:ext cx="107950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6" name="Oval 232"/>
          <p:cNvSpPr>
            <a:spLocks noChangeArrowheads="1"/>
          </p:cNvSpPr>
          <p:nvPr/>
        </p:nvSpPr>
        <p:spPr bwMode="auto">
          <a:xfrm>
            <a:off x="589647" y="223137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7" name="Oval 233"/>
          <p:cNvSpPr>
            <a:spLocks noChangeArrowheads="1"/>
          </p:cNvSpPr>
          <p:nvPr/>
        </p:nvSpPr>
        <p:spPr bwMode="auto">
          <a:xfrm>
            <a:off x="791259" y="3109259"/>
            <a:ext cx="104775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8" name="Oval 234"/>
          <p:cNvSpPr>
            <a:spLocks noChangeArrowheads="1"/>
          </p:cNvSpPr>
          <p:nvPr/>
        </p:nvSpPr>
        <p:spPr bwMode="auto">
          <a:xfrm>
            <a:off x="791259" y="3109259"/>
            <a:ext cx="104775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" name="Oval 235"/>
          <p:cNvSpPr>
            <a:spLocks noChangeArrowheads="1"/>
          </p:cNvSpPr>
          <p:nvPr/>
        </p:nvSpPr>
        <p:spPr bwMode="auto">
          <a:xfrm>
            <a:off x="989697" y="3903009"/>
            <a:ext cx="107950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" name="Oval 236"/>
          <p:cNvSpPr>
            <a:spLocks noChangeArrowheads="1"/>
          </p:cNvSpPr>
          <p:nvPr/>
        </p:nvSpPr>
        <p:spPr bwMode="auto">
          <a:xfrm>
            <a:off x="989697" y="3903009"/>
            <a:ext cx="107950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" name="Oval 237"/>
          <p:cNvSpPr>
            <a:spLocks noChangeArrowheads="1"/>
          </p:cNvSpPr>
          <p:nvPr/>
        </p:nvSpPr>
        <p:spPr bwMode="auto">
          <a:xfrm>
            <a:off x="1189722" y="4095097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2" name="Oval 238"/>
          <p:cNvSpPr>
            <a:spLocks noChangeArrowheads="1"/>
          </p:cNvSpPr>
          <p:nvPr/>
        </p:nvSpPr>
        <p:spPr bwMode="auto">
          <a:xfrm>
            <a:off x="1189722" y="4095097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3" name="Oval 239"/>
          <p:cNvSpPr>
            <a:spLocks noChangeArrowheads="1"/>
          </p:cNvSpPr>
          <p:nvPr/>
        </p:nvSpPr>
        <p:spPr bwMode="auto">
          <a:xfrm>
            <a:off x="1389747" y="4326872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Oval 240"/>
          <p:cNvSpPr>
            <a:spLocks noChangeArrowheads="1"/>
          </p:cNvSpPr>
          <p:nvPr/>
        </p:nvSpPr>
        <p:spPr bwMode="auto">
          <a:xfrm>
            <a:off x="1389747" y="4326872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Oval 241"/>
          <p:cNvSpPr>
            <a:spLocks noChangeArrowheads="1"/>
          </p:cNvSpPr>
          <p:nvPr/>
        </p:nvSpPr>
        <p:spPr bwMode="auto">
          <a:xfrm>
            <a:off x="1589772" y="3950634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Oval 242"/>
          <p:cNvSpPr>
            <a:spLocks noChangeArrowheads="1"/>
          </p:cNvSpPr>
          <p:nvPr/>
        </p:nvSpPr>
        <p:spPr bwMode="auto">
          <a:xfrm>
            <a:off x="1589772" y="395063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7" name="Oval 243"/>
          <p:cNvSpPr>
            <a:spLocks noChangeArrowheads="1"/>
          </p:cNvSpPr>
          <p:nvPr/>
        </p:nvSpPr>
        <p:spPr bwMode="auto">
          <a:xfrm>
            <a:off x="1789797" y="3548997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8" name="Oval 244"/>
          <p:cNvSpPr>
            <a:spLocks noChangeArrowheads="1"/>
          </p:cNvSpPr>
          <p:nvPr/>
        </p:nvSpPr>
        <p:spPr bwMode="auto">
          <a:xfrm>
            <a:off x="1789797" y="3548997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9" name="Oval 245"/>
          <p:cNvSpPr>
            <a:spLocks noChangeArrowheads="1"/>
          </p:cNvSpPr>
          <p:nvPr/>
        </p:nvSpPr>
        <p:spPr bwMode="auto">
          <a:xfrm>
            <a:off x="1988234" y="3261659"/>
            <a:ext cx="107950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0" name="Oval 246"/>
          <p:cNvSpPr>
            <a:spLocks noChangeArrowheads="1"/>
          </p:cNvSpPr>
          <p:nvPr/>
        </p:nvSpPr>
        <p:spPr bwMode="auto">
          <a:xfrm>
            <a:off x="1988234" y="3261659"/>
            <a:ext cx="107950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1" name="Oval 247"/>
          <p:cNvSpPr>
            <a:spLocks noChangeArrowheads="1"/>
          </p:cNvSpPr>
          <p:nvPr/>
        </p:nvSpPr>
        <p:spPr bwMode="auto">
          <a:xfrm>
            <a:off x="2186673" y="2882437"/>
            <a:ext cx="120648" cy="118874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2" name="Oval 248"/>
          <p:cNvSpPr>
            <a:spLocks noChangeArrowheads="1"/>
          </p:cNvSpPr>
          <p:nvPr/>
        </p:nvSpPr>
        <p:spPr bwMode="auto">
          <a:xfrm>
            <a:off x="2188259" y="2894947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3" name="Oval 249"/>
          <p:cNvSpPr>
            <a:spLocks noChangeArrowheads="1"/>
          </p:cNvSpPr>
          <p:nvPr/>
        </p:nvSpPr>
        <p:spPr bwMode="auto">
          <a:xfrm>
            <a:off x="2347615" y="2328208"/>
            <a:ext cx="198649" cy="201613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4" name="Oval 250"/>
          <p:cNvSpPr>
            <a:spLocks noChangeArrowheads="1"/>
          </p:cNvSpPr>
          <p:nvPr/>
        </p:nvSpPr>
        <p:spPr bwMode="auto">
          <a:xfrm>
            <a:off x="2388284" y="2380597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5" name="Oval 251"/>
          <p:cNvSpPr>
            <a:spLocks noChangeArrowheads="1"/>
          </p:cNvSpPr>
          <p:nvPr/>
        </p:nvSpPr>
        <p:spPr bwMode="auto">
          <a:xfrm>
            <a:off x="2547640" y="2151995"/>
            <a:ext cx="198649" cy="201613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6" name="Oval 252"/>
          <p:cNvSpPr>
            <a:spLocks noChangeArrowheads="1"/>
          </p:cNvSpPr>
          <p:nvPr/>
        </p:nvSpPr>
        <p:spPr bwMode="auto">
          <a:xfrm>
            <a:off x="2588309" y="220438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7" name="Oval 253"/>
          <p:cNvSpPr>
            <a:spLocks noChangeArrowheads="1"/>
          </p:cNvSpPr>
          <p:nvPr/>
        </p:nvSpPr>
        <p:spPr bwMode="auto">
          <a:xfrm>
            <a:off x="2747665" y="1926570"/>
            <a:ext cx="198649" cy="201613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8" name="Oval 254"/>
          <p:cNvSpPr>
            <a:spLocks noChangeArrowheads="1"/>
          </p:cNvSpPr>
          <p:nvPr/>
        </p:nvSpPr>
        <p:spPr bwMode="auto">
          <a:xfrm>
            <a:off x="2788334" y="19789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9" name="Oval 255"/>
          <p:cNvSpPr>
            <a:spLocks noChangeArrowheads="1"/>
          </p:cNvSpPr>
          <p:nvPr/>
        </p:nvSpPr>
        <p:spPr bwMode="auto">
          <a:xfrm>
            <a:off x="2947690" y="2383770"/>
            <a:ext cx="198649" cy="201613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0" name="Oval 256"/>
          <p:cNvSpPr>
            <a:spLocks noChangeArrowheads="1"/>
          </p:cNvSpPr>
          <p:nvPr/>
        </p:nvSpPr>
        <p:spPr bwMode="auto">
          <a:xfrm>
            <a:off x="2988359" y="24361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1" name="Oval 258"/>
          <p:cNvSpPr>
            <a:spLocks noChangeArrowheads="1"/>
          </p:cNvSpPr>
          <p:nvPr/>
        </p:nvSpPr>
        <p:spPr bwMode="auto">
          <a:xfrm>
            <a:off x="3186797" y="2472672"/>
            <a:ext cx="107950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2" name="Oval 259"/>
          <p:cNvSpPr>
            <a:spLocks noChangeArrowheads="1"/>
          </p:cNvSpPr>
          <p:nvPr/>
        </p:nvSpPr>
        <p:spPr bwMode="auto">
          <a:xfrm>
            <a:off x="3388409" y="1818622"/>
            <a:ext cx="104775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3" name="Oval 260"/>
          <p:cNvSpPr>
            <a:spLocks noChangeArrowheads="1"/>
          </p:cNvSpPr>
          <p:nvPr/>
        </p:nvSpPr>
        <p:spPr bwMode="auto">
          <a:xfrm>
            <a:off x="3388409" y="1818622"/>
            <a:ext cx="104775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4" name="Oval 261"/>
          <p:cNvSpPr>
            <a:spLocks noChangeArrowheads="1"/>
          </p:cNvSpPr>
          <p:nvPr/>
        </p:nvSpPr>
        <p:spPr bwMode="auto">
          <a:xfrm>
            <a:off x="3586847" y="2679047"/>
            <a:ext cx="107950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Oval 262"/>
          <p:cNvSpPr>
            <a:spLocks noChangeArrowheads="1"/>
          </p:cNvSpPr>
          <p:nvPr/>
        </p:nvSpPr>
        <p:spPr bwMode="auto">
          <a:xfrm>
            <a:off x="3586847" y="2679047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263"/>
          <p:cNvSpPr>
            <a:spLocks noChangeArrowheads="1"/>
          </p:cNvSpPr>
          <p:nvPr/>
        </p:nvSpPr>
        <p:spPr bwMode="auto">
          <a:xfrm>
            <a:off x="3786872" y="3744259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7" name="Oval 264"/>
          <p:cNvSpPr>
            <a:spLocks noChangeArrowheads="1"/>
          </p:cNvSpPr>
          <p:nvPr/>
        </p:nvSpPr>
        <p:spPr bwMode="auto">
          <a:xfrm>
            <a:off x="3786872" y="37442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Oval 265"/>
          <p:cNvSpPr>
            <a:spLocks noChangeArrowheads="1"/>
          </p:cNvSpPr>
          <p:nvPr/>
        </p:nvSpPr>
        <p:spPr bwMode="auto">
          <a:xfrm>
            <a:off x="3986897" y="4385609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9" name="Oval 266"/>
          <p:cNvSpPr>
            <a:spLocks noChangeArrowheads="1"/>
          </p:cNvSpPr>
          <p:nvPr/>
        </p:nvSpPr>
        <p:spPr bwMode="auto">
          <a:xfrm>
            <a:off x="3986897" y="438560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0" name="Oval 267"/>
          <p:cNvSpPr>
            <a:spLocks noChangeArrowheads="1"/>
          </p:cNvSpPr>
          <p:nvPr/>
        </p:nvSpPr>
        <p:spPr bwMode="auto">
          <a:xfrm>
            <a:off x="4186922" y="4711047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1" name="Oval 268"/>
          <p:cNvSpPr>
            <a:spLocks noChangeArrowheads="1"/>
          </p:cNvSpPr>
          <p:nvPr/>
        </p:nvSpPr>
        <p:spPr bwMode="auto">
          <a:xfrm>
            <a:off x="4186922" y="4711047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2" name="Oval 269"/>
          <p:cNvSpPr>
            <a:spLocks noChangeArrowheads="1"/>
          </p:cNvSpPr>
          <p:nvPr/>
        </p:nvSpPr>
        <p:spPr bwMode="auto">
          <a:xfrm>
            <a:off x="4386947" y="5404784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3" name="Oval 270"/>
          <p:cNvSpPr>
            <a:spLocks noChangeArrowheads="1"/>
          </p:cNvSpPr>
          <p:nvPr/>
        </p:nvSpPr>
        <p:spPr bwMode="auto">
          <a:xfrm>
            <a:off x="4386947" y="5404784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4" name="Oval 271"/>
          <p:cNvSpPr>
            <a:spLocks noChangeArrowheads="1"/>
          </p:cNvSpPr>
          <p:nvPr/>
        </p:nvSpPr>
        <p:spPr bwMode="auto">
          <a:xfrm>
            <a:off x="4585384" y="5519084"/>
            <a:ext cx="107950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5" name="Oval 272"/>
          <p:cNvSpPr>
            <a:spLocks noChangeArrowheads="1"/>
          </p:cNvSpPr>
          <p:nvPr/>
        </p:nvSpPr>
        <p:spPr bwMode="auto">
          <a:xfrm>
            <a:off x="4585384" y="5519084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6" name="Oval 273"/>
          <p:cNvSpPr>
            <a:spLocks noChangeArrowheads="1"/>
          </p:cNvSpPr>
          <p:nvPr/>
        </p:nvSpPr>
        <p:spPr bwMode="auto">
          <a:xfrm>
            <a:off x="4785409" y="5692122"/>
            <a:ext cx="107950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7" name="Oval 274"/>
          <p:cNvSpPr>
            <a:spLocks noChangeArrowheads="1"/>
          </p:cNvSpPr>
          <p:nvPr/>
        </p:nvSpPr>
        <p:spPr bwMode="auto">
          <a:xfrm>
            <a:off x="4785409" y="569212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8" name="Oval 275"/>
          <p:cNvSpPr>
            <a:spLocks noChangeArrowheads="1"/>
          </p:cNvSpPr>
          <p:nvPr/>
        </p:nvSpPr>
        <p:spPr bwMode="auto">
          <a:xfrm>
            <a:off x="4985434" y="5960409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9" name="Oval 276"/>
          <p:cNvSpPr>
            <a:spLocks noChangeArrowheads="1"/>
          </p:cNvSpPr>
          <p:nvPr/>
        </p:nvSpPr>
        <p:spPr bwMode="auto">
          <a:xfrm>
            <a:off x="4985434" y="5960409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0" name="Oval 277"/>
          <p:cNvSpPr>
            <a:spLocks noChangeArrowheads="1"/>
          </p:cNvSpPr>
          <p:nvPr/>
        </p:nvSpPr>
        <p:spPr bwMode="auto">
          <a:xfrm>
            <a:off x="5185459" y="5723872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" name="Oval 278"/>
          <p:cNvSpPr>
            <a:spLocks noChangeArrowheads="1"/>
          </p:cNvSpPr>
          <p:nvPr/>
        </p:nvSpPr>
        <p:spPr bwMode="auto">
          <a:xfrm>
            <a:off x="5185459" y="5723872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2" name="Oval 279"/>
          <p:cNvSpPr>
            <a:spLocks noChangeArrowheads="1"/>
          </p:cNvSpPr>
          <p:nvPr/>
        </p:nvSpPr>
        <p:spPr bwMode="auto">
          <a:xfrm>
            <a:off x="5385484" y="5658784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3" name="Oval 280"/>
          <p:cNvSpPr>
            <a:spLocks noChangeArrowheads="1"/>
          </p:cNvSpPr>
          <p:nvPr/>
        </p:nvSpPr>
        <p:spPr bwMode="auto">
          <a:xfrm>
            <a:off x="5385484" y="565878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" name="Oval 281"/>
          <p:cNvSpPr>
            <a:spLocks noChangeArrowheads="1"/>
          </p:cNvSpPr>
          <p:nvPr/>
        </p:nvSpPr>
        <p:spPr bwMode="auto">
          <a:xfrm>
            <a:off x="5585509" y="5396847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" name="Oval 282"/>
          <p:cNvSpPr>
            <a:spLocks noChangeArrowheads="1"/>
          </p:cNvSpPr>
          <p:nvPr/>
        </p:nvSpPr>
        <p:spPr bwMode="auto">
          <a:xfrm>
            <a:off x="5585509" y="5396847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" name="Oval 283"/>
          <p:cNvSpPr>
            <a:spLocks noChangeArrowheads="1"/>
          </p:cNvSpPr>
          <p:nvPr/>
        </p:nvSpPr>
        <p:spPr bwMode="auto">
          <a:xfrm>
            <a:off x="5785534" y="3995084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7" name="Oval 284"/>
          <p:cNvSpPr>
            <a:spLocks noChangeArrowheads="1"/>
          </p:cNvSpPr>
          <p:nvPr/>
        </p:nvSpPr>
        <p:spPr bwMode="auto">
          <a:xfrm>
            <a:off x="5785534" y="399508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8" name="Oval 285"/>
          <p:cNvSpPr>
            <a:spLocks noChangeArrowheads="1"/>
          </p:cNvSpPr>
          <p:nvPr/>
        </p:nvSpPr>
        <p:spPr bwMode="auto">
          <a:xfrm>
            <a:off x="5985559" y="4172884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9" name="Oval 286"/>
          <p:cNvSpPr>
            <a:spLocks noChangeArrowheads="1"/>
          </p:cNvSpPr>
          <p:nvPr/>
        </p:nvSpPr>
        <p:spPr bwMode="auto">
          <a:xfrm>
            <a:off x="5985559" y="417288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0" name="Oval 287"/>
          <p:cNvSpPr>
            <a:spLocks noChangeArrowheads="1"/>
          </p:cNvSpPr>
          <p:nvPr/>
        </p:nvSpPr>
        <p:spPr bwMode="auto">
          <a:xfrm>
            <a:off x="6183997" y="3768072"/>
            <a:ext cx="107950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1" name="Oval 288"/>
          <p:cNvSpPr>
            <a:spLocks noChangeArrowheads="1"/>
          </p:cNvSpPr>
          <p:nvPr/>
        </p:nvSpPr>
        <p:spPr bwMode="auto">
          <a:xfrm>
            <a:off x="6183997" y="3768072"/>
            <a:ext cx="107950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2" name="Oval 289"/>
          <p:cNvSpPr>
            <a:spLocks noChangeArrowheads="1"/>
          </p:cNvSpPr>
          <p:nvPr/>
        </p:nvSpPr>
        <p:spPr bwMode="auto">
          <a:xfrm>
            <a:off x="6384022" y="2901297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" name="Oval 290"/>
          <p:cNvSpPr>
            <a:spLocks noChangeArrowheads="1"/>
          </p:cNvSpPr>
          <p:nvPr/>
        </p:nvSpPr>
        <p:spPr bwMode="auto">
          <a:xfrm>
            <a:off x="6384022" y="2901297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4" name="Freeform 291"/>
          <p:cNvSpPr>
            <a:spLocks/>
          </p:cNvSpPr>
          <p:nvPr/>
        </p:nvSpPr>
        <p:spPr bwMode="auto">
          <a:xfrm>
            <a:off x="448359" y="2240897"/>
            <a:ext cx="5994400" cy="3527425"/>
          </a:xfrm>
          <a:custGeom>
            <a:avLst/>
            <a:gdLst>
              <a:gd name="T0" fmla="*/ 0 w 3776"/>
              <a:gd name="T1" fmla="*/ 111 h 2222"/>
              <a:gd name="T2" fmla="*/ 0 w 3776"/>
              <a:gd name="T3" fmla="*/ 111 h 2222"/>
              <a:gd name="T4" fmla="*/ 126 w 3776"/>
              <a:gd name="T5" fmla="*/ 287 h 2222"/>
              <a:gd name="T6" fmla="*/ 252 w 3776"/>
              <a:gd name="T7" fmla="*/ 618 h 2222"/>
              <a:gd name="T8" fmla="*/ 378 w 3776"/>
              <a:gd name="T9" fmla="*/ 851 h 2222"/>
              <a:gd name="T10" fmla="*/ 503 w 3776"/>
              <a:gd name="T11" fmla="*/ 1067 h 2222"/>
              <a:gd name="T12" fmla="*/ 629 w 3776"/>
              <a:gd name="T13" fmla="*/ 1123 h 2222"/>
              <a:gd name="T14" fmla="*/ 755 w 3776"/>
              <a:gd name="T15" fmla="*/ 1042 h 2222"/>
              <a:gd name="T16" fmla="*/ 881 w 3776"/>
              <a:gd name="T17" fmla="*/ 891 h 2222"/>
              <a:gd name="T18" fmla="*/ 1007 w 3776"/>
              <a:gd name="T19" fmla="*/ 645 h 2222"/>
              <a:gd name="T20" fmla="*/ 1133 w 3776"/>
              <a:gd name="T21" fmla="*/ 425 h 2222"/>
              <a:gd name="T22" fmla="*/ 1259 w 3776"/>
              <a:gd name="T23" fmla="*/ 228 h 2222"/>
              <a:gd name="T24" fmla="*/ 1385 w 3776"/>
              <a:gd name="T25" fmla="*/ 124 h 2222"/>
              <a:gd name="T26" fmla="*/ 1510 w 3776"/>
              <a:gd name="T27" fmla="*/ 71 h 2222"/>
              <a:gd name="T28" fmla="*/ 1636 w 3776"/>
              <a:gd name="T29" fmla="*/ 0 h 2222"/>
              <a:gd name="T30" fmla="*/ 1762 w 3776"/>
              <a:gd name="T31" fmla="*/ 59 h 2222"/>
              <a:gd name="T32" fmla="*/ 1888 w 3776"/>
              <a:gd name="T33" fmla="*/ 282 h 2222"/>
              <a:gd name="T34" fmla="*/ 2014 w 3776"/>
              <a:gd name="T35" fmla="*/ 528 h 2222"/>
              <a:gd name="T36" fmla="*/ 2139 w 3776"/>
              <a:gd name="T37" fmla="*/ 809 h 2222"/>
              <a:gd name="T38" fmla="*/ 2265 w 3776"/>
              <a:gd name="T39" fmla="*/ 1261 h 2222"/>
              <a:gd name="T40" fmla="*/ 2391 w 3776"/>
              <a:gd name="T41" fmla="*/ 1619 h 2222"/>
              <a:gd name="T42" fmla="*/ 2517 w 3776"/>
              <a:gd name="T43" fmla="*/ 1864 h 2222"/>
              <a:gd name="T44" fmla="*/ 2643 w 3776"/>
              <a:gd name="T45" fmla="*/ 2062 h 2222"/>
              <a:gd name="T46" fmla="*/ 2769 w 3776"/>
              <a:gd name="T47" fmla="*/ 2190 h 2222"/>
              <a:gd name="T48" fmla="*/ 2895 w 3776"/>
              <a:gd name="T49" fmla="*/ 2222 h 2222"/>
              <a:gd name="T50" fmla="*/ 3021 w 3776"/>
              <a:gd name="T51" fmla="*/ 2207 h 2222"/>
              <a:gd name="T52" fmla="*/ 3146 w 3776"/>
              <a:gd name="T53" fmla="*/ 1993 h 2222"/>
              <a:gd name="T54" fmla="*/ 3272 w 3776"/>
              <a:gd name="T55" fmla="*/ 1768 h 2222"/>
              <a:gd name="T56" fmla="*/ 3398 w 3776"/>
              <a:gd name="T57" fmla="*/ 1522 h 2222"/>
              <a:gd name="T58" fmla="*/ 3524 w 3776"/>
              <a:gd name="T59" fmla="*/ 1175 h 2222"/>
              <a:gd name="T60" fmla="*/ 3650 w 3776"/>
              <a:gd name="T61" fmla="*/ 830 h 2222"/>
              <a:gd name="T62" fmla="*/ 3775 w 3776"/>
              <a:gd name="T63" fmla="*/ 672 h 2222"/>
              <a:gd name="T64" fmla="*/ 3776 w 3776"/>
              <a:gd name="T65" fmla="*/ 671 h 2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76" h="2222">
                <a:moveTo>
                  <a:pt x="0" y="111"/>
                </a:moveTo>
                <a:lnTo>
                  <a:pt x="0" y="111"/>
                </a:lnTo>
                <a:lnTo>
                  <a:pt x="126" y="287"/>
                </a:lnTo>
                <a:lnTo>
                  <a:pt x="252" y="618"/>
                </a:lnTo>
                <a:lnTo>
                  <a:pt x="378" y="851"/>
                </a:lnTo>
                <a:lnTo>
                  <a:pt x="503" y="1067"/>
                </a:lnTo>
                <a:lnTo>
                  <a:pt x="629" y="1123"/>
                </a:lnTo>
                <a:lnTo>
                  <a:pt x="755" y="1042"/>
                </a:lnTo>
                <a:lnTo>
                  <a:pt x="881" y="891"/>
                </a:lnTo>
                <a:lnTo>
                  <a:pt x="1007" y="645"/>
                </a:lnTo>
                <a:lnTo>
                  <a:pt x="1133" y="425"/>
                </a:lnTo>
                <a:lnTo>
                  <a:pt x="1259" y="228"/>
                </a:lnTo>
                <a:lnTo>
                  <a:pt x="1385" y="124"/>
                </a:lnTo>
                <a:lnTo>
                  <a:pt x="1510" y="71"/>
                </a:lnTo>
                <a:lnTo>
                  <a:pt x="1636" y="0"/>
                </a:lnTo>
                <a:lnTo>
                  <a:pt x="1762" y="59"/>
                </a:lnTo>
                <a:lnTo>
                  <a:pt x="1888" y="282"/>
                </a:lnTo>
                <a:lnTo>
                  <a:pt x="2014" y="528"/>
                </a:lnTo>
                <a:lnTo>
                  <a:pt x="2139" y="809"/>
                </a:lnTo>
                <a:lnTo>
                  <a:pt x="2265" y="1261"/>
                </a:lnTo>
                <a:lnTo>
                  <a:pt x="2391" y="1619"/>
                </a:lnTo>
                <a:lnTo>
                  <a:pt x="2517" y="1864"/>
                </a:lnTo>
                <a:lnTo>
                  <a:pt x="2643" y="2062"/>
                </a:lnTo>
                <a:lnTo>
                  <a:pt x="2769" y="2190"/>
                </a:lnTo>
                <a:lnTo>
                  <a:pt x="2895" y="2222"/>
                </a:lnTo>
                <a:lnTo>
                  <a:pt x="3021" y="2207"/>
                </a:lnTo>
                <a:lnTo>
                  <a:pt x="3146" y="1993"/>
                </a:lnTo>
                <a:lnTo>
                  <a:pt x="3272" y="1768"/>
                </a:lnTo>
                <a:lnTo>
                  <a:pt x="3398" y="1522"/>
                </a:lnTo>
                <a:lnTo>
                  <a:pt x="3524" y="1175"/>
                </a:lnTo>
                <a:lnTo>
                  <a:pt x="3650" y="830"/>
                </a:lnTo>
                <a:lnTo>
                  <a:pt x="3775" y="672"/>
                </a:lnTo>
                <a:lnTo>
                  <a:pt x="3776" y="671"/>
                </a:lnTo>
              </a:path>
            </a:pathLst>
          </a:custGeom>
          <a:noFill/>
          <a:ln w="9525" cap="flat">
            <a:solidFill>
              <a:srgbClr val="D95319">
                <a:alpha val="20000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5" name="Oval 292"/>
          <p:cNvSpPr>
            <a:spLocks noChangeArrowheads="1"/>
          </p:cNvSpPr>
          <p:nvPr/>
        </p:nvSpPr>
        <p:spPr bwMode="auto">
          <a:xfrm>
            <a:off x="391209" y="235837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6" name="Oval 293"/>
          <p:cNvSpPr>
            <a:spLocks noChangeArrowheads="1"/>
          </p:cNvSpPr>
          <p:nvPr/>
        </p:nvSpPr>
        <p:spPr bwMode="auto">
          <a:xfrm>
            <a:off x="391209" y="235837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7" name="Oval 294"/>
          <p:cNvSpPr>
            <a:spLocks noChangeArrowheads="1"/>
          </p:cNvSpPr>
          <p:nvPr/>
        </p:nvSpPr>
        <p:spPr bwMode="auto">
          <a:xfrm>
            <a:off x="589647" y="2637772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8" name="Oval 295"/>
          <p:cNvSpPr>
            <a:spLocks noChangeArrowheads="1"/>
          </p:cNvSpPr>
          <p:nvPr/>
        </p:nvSpPr>
        <p:spPr bwMode="auto">
          <a:xfrm>
            <a:off x="589647" y="263777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9" name="Oval 296"/>
          <p:cNvSpPr>
            <a:spLocks noChangeArrowheads="1"/>
          </p:cNvSpPr>
          <p:nvPr/>
        </p:nvSpPr>
        <p:spPr bwMode="auto">
          <a:xfrm>
            <a:off x="791259" y="3163234"/>
            <a:ext cx="104775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0" name="Oval 297"/>
          <p:cNvSpPr>
            <a:spLocks noChangeArrowheads="1"/>
          </p:cNvSpPr>
          <p:nvPr/>
        </p:nvSpPr>
        <p:spPr bwMode="auto">
          <a:xfrm>
            <a:off x="791259" y="3163234"/>
            <a:ext cx="104775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1" name="Oval 298"/>
          <p:cNvSpPr>
            <a:spLocks noChangeArrowheads="1"/>
          </p:cNvSpPr>
          <p:nvPr/>
        </p:nvSpPr>
        <p:spPr bwMode="auto">
          <a:xfrm>
            <a:off x="989697" y="3533122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2" name="Oval 299"/>
          <p:cNvSpPr>
            <a:spLocks noChangeArrowheads="1"/>
          </p:cNvSpPr>
          <p:nvPr/>
        </p:nvSpPr>
        <p:spPr bwMode="auto">
          <a:xfrm>
            <a:off x="989697" y="353312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3" name="Oval 300"/>
          <p:cNvSpPr>
            <a:spLocks noChangeArrowheads="1"/>
          </p:cNvSpPr>
          <p:nvPr/>
        </p:nvSpPr>
        <p:spPr bwMode="auto">
          <a:xfrm>
            <a:off x="1189722" y="3877609"/>
            <a:ext cx="106363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4" name="Oval 301"/>
          <p:cNvSpPr>
            <a:spLocks noChangeArrowheads="1"/>
          </p:cNvSpPr>
          <p:nvPr/>
        </p:nvSpPr>
        <p:spPr bwMode="auto">
          <a:xfrm>
            <a:off x="1189722" y="3877609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5" name="Oval 302"/>
          <p:cNvSpPr>
            <a:spLocks noChangeArrowheads="1"/>
          </p:cNvSpPr>
          <p:nvPr/>
        </p:nvSpPr>
        <p:spPr bwMode="auto">
          <a:xfrm>
            <a:off x="1389747" y="396492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6" name="Oval 303"/>
          <p:cNvSpPr>
            <a:spLocks noChangeArrowheads="1"/>
          </p:cNvSpPr>
          <p:nvPr/>
        </p:nvSpPr>
        <p:spPr bwMode="auto">
          <a:xfrm>
            <a:off x="1389747" y="396492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7" name="Oval 304"/>
          <p:cNvSpPr>
            <a:spLocks noChangeArrowheads="1"/>
          </p:cNvSpPr>
          <p:nvPr/>
        </p:nvSpPr>
        <p:spPr bwMode="auto">
          <a:xfrm>
            <a:off x="1589772" y="3836334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8" name="Oval 305"/>
          <p:cNvSpPr>
            <a:spLocks noChangeArrowheads="1"/>
          </p:cNvSpPr>
          <p:nvPr/>
        </p:nvSpPr>
        <p:spPr bwMode="auto">
          <a:xfrm>
            <a:off x="1589772" y="383633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9" name="Oval 306"/>
          <p:cNvSpPr>
            <a:spLocks noChangeArrowheads="1"/>
          </p:cNvSpPr>
          <p:nvPr/>
        </p:nvSpPr>
        <p:spPr bwMode="auto">
          <a:xfrm>
            <a:off x="1789797" y="359662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0" name="Oval 307"/>
          <p:cNvSpPr>
            <a:spLocks noChangeArrowheads="1"/>
          </p:cNvSpPr>
          <p:nvPr/>
        </p:nvSpPr>
        <p:spPr bwMode="auto">
          <a:xfrm>
            <a:off x="1789797" y="359662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1" name="Oval 308"/>
          <p:cNvSpPr>
            <a:spLocks noChangeArrowheads="1"/>
          </p:cNvSpPr>
          <p:nvPr/>
        </p:nvSpPr>
        <p:spPr bwMode="auto">
          <a:xfrm>
            <a:off x="1988234" y="3207684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2" name="Oval 309"/>
          <p:cNvSpPr>
            <a:spLocks noChangeArrowheads="1"/>
          </p:cNvSpPr>
          <p:nvPr/>
        </p:nvSpPr>
        <p:spPr bwMode="auto">
          <a:xfrm>
            <a:off x="1988234" y="3207684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3" name="Oval 310"/>
          <p:cNvSpPr>
            <a:spLocks noChangeArrowheads="1"/>
          </p:cNvSpPr>
          <p:nvPr/>
        </p:nvSpPr>
        <p:spPr bwMode="auto">
          <a:xfrm>
            <a:off x="2188259" y="2858434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4" name="Oval 311"/>
          <p:cNvSpPr>
            <a:spLocks noChangeArrowheads="1"/>
          </p:cNvSpPr>
          <p:nvPr/>
        </p:nvSpPr>
        <p:spPr bwMode="auto">
          <a:xfrm>
            <a:off x="2188259" y="2858434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5" name="Oval 312"/>
          <p:cNvSpPr>
            <a:spLocks noChangeArrowheads="1"/>
          </p:cNvSpPr>
          <p:nvPr/>
        </p:nvSpPr>
        <p:spPr bwMode="auto">
          <a:xfrm>
            <a:off x="2388284" y="2544109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6" name="Oval 313"/>
          <p:cNvSpPr>
            <a:spLocks noChangeArrowheads="1"/>
          </p:cNvSpPr>
          <p:nvPr/>
        </p:nvSpPr>
        <p:spPr bwMode="auto">
          <a:xfrm>
            <a:off x="2388284" y="254410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7" name="Oval 314"/>
          <p:cNvSpPr>
            <a:spLocks noChangeArrowheads="1"/>
          </p:cNvSpPr>
          <p:nvPr/>
        </p:nvSpPr>
        <p:spPr bwMode="auto">
          <a:xfrm>
            <a:off x="2588309" y="2379009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8" name="Oval 315"/>
          <p:cNvSpPr>
            <a:spLocks noChangeArrowheads="1"/>
          </p:cNvSpPr>
          <p:nvPr/>
        </p:nvSpPr>
        <p:spPr bwMode="auto">
          <a:xfrm>
            <a:off x="2588309" y="237900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9" name="Oval 316"/>
          <p:cNvSpPr>
            <a:spLocks noChangeArrowheads="1"/>
          </p:cNvSpPr>
          <p:nvPr/>
        </p:nvSpPr>
        <p:spPr bwMode="auto">
          <a:xfrm>
            <a:off x="3194735" y="2281776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0" name="Oval 317"/>
          <p:cNvSpPr>
            <a:spLocks noChangeArrowheads="1"/>
          </p:cNvSpPr>
          <p:nvPr/>
        </p:nvSpPr>
        <p:spPr bwMode="auto">
          <a:xfrm>
            <a:off x="2788334" y="229487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1" name="Oval 318"/>
          <p:cNvSpPr>
            <a:spLocks noChangeArrowheads="1"/>
          </p:cNvSpPr>
          <p:nvPr/>
        </p:nvSpPr>
        <p:spPr bwMode="auto">
          <a:xfrm>
            <a:off x="2739041" y="2240897"/>
            <a:ext cx="198646" cy="201610"/>
          </a:xfrm>
          <a:prstGeom prst="ellipse">
            <a:avLst/>
          </a:prstGeom>
          <a:solidFill>
            <a:srgbClr val="D953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2" name="Oval 319"/>
          <p:cNvSpPr>
            <a:spLocks noChangeArrowheads="1"/>
          </p:cNvSpPr>
          <p:nvPr/>
        </p:nvSpPr>
        <p:spPr bwMode="auto">
          <a:xfrm>
            <a:off x="2988359" y="21821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3" name="Oval 320"/>
          <p:cNvSpPr>
            <a:spLocks noChangeArrowheads="1"/>
          </p:cNvSpPr>
          <p:nvPr/>
        </p:nvSpPr>
        <p:spPr bwMode="auto">
          <a:xfrm>
            <a:off x="2986772" y="2196446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4" name="Oval 321"/>
          <p:cNvSpPr>
            <a:spLocks noChangeArrowheads="1"/>
          </p:cNvSpPr>
          <p:nvPr/>
        </p:nvSpPr>
        <p:spPr bwMode="auto">
          <a:xfrm>
            <a:off x="3186797" y="2277409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5" name="Oval 322"/>
          <p:cNvSpPr>
            <a:spLocks noChangeArrowheads="1"/>
          </p:cNvSpPr>
          <p:nvPr/>
        </p:nvSpPr>
        <p:spPr bwMode="auto">
          <a:xfrm>
            <a:off x="3388409" y="2629834"/>
            <a:ext cx="104775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6" name="Oval 323"/>
          <p:cNvSpPr>
            <a:spLocks noChangeArrowheads="1"/>
          </p:cNvSpPr>
          <p:nvPr/>
        </p:nvSpPr>
        <p:spPr bwMode="auto">
          <a:xfrm>
            <a:off x="3388409" y="2629834"/>
            <a:ext cx="104775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7" name="Oval 324"/>
          <p:cNvSpPr>
            <a:spLocks noChangeArrowheads="1"/>
          </p:cNvSpPr>
          <p:nvPr/>
        </p:nvSpPr>
        <p:spPr bwMode="auto">
          <a:xfrm>
            <a:off x="3586847" y="3020359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8" name="Oval 325"/>
          <p:cNvSpPr>
            <a:spLocks noChangeArrowheads="1"/>
          </p:cNvSpPr>
          <p:nvPr/>
        </p:nvSpPr>
        <p:spPr bwMode="auto">
          <a:xfrm>
            <a:off x="3586847" y="3020359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9" name="Oval 326"/>
          <p:cNvSpPr>
            <a:spLocks noChangeArrowheads="1"/>
          </p:cNvSpPr>
          <p:nvPr/>
        </p:nvSpPr>
        <p:spPr bwMode="auto">
          <a:xfrm>
            <a:off x="3786872" y="3468034"/>
            <a:ext cx="106363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0" name="Oval 327"/>
          <p:cNvSpPr>
            <a:spLocks noChangeArrowheads="1"/>
          </p:cNvSpPr>
          <p:nvPr/>
        </p:nvSpPr>
        <p:spPr bwMode="auto">
          <a:xfrm>
            <a:off x="3786872" y="3468034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1" name="Oval 328"/>
          <p:cNvSpPr>
            <a:spLocks noChangeArrowheads="1"/>
          </p:cNvSpPr>
          <p:nvPr/>
        </p:nvSpPr>
        <p:spPr bwMode="auto">
          <a:xfrm>
            <a:off x="3986897" y="4183997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2" name="Oval 329"/>
          <p:cNvSpPr>
            <a:spLocks noChangeArrowheads="1"/>
          </p:cNvSpPr>
          <p:nvPr/>
        </p:nvSpPr>
        <p:spPr bwMode="auto">
          <a:xfrm>
            <a:off x="3986897" y="4183997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3" name="Oval 330"/>
          <p:cNvSpPr>
            <a:spLocks noChangeArrowheads="1"/>
          </p:cNvSpPr>
          <p:nvPr/>
        </p:nvSpPr>
        <p:spPr bwMode="auto">
          <a:xfrm>
            <a:off x="4186922" y="475232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4" name="Oval 331"/>
          <p:cNvSpPr>
            <a:spLocks noChangeArrowheads="1"/>
          </p:cNvSpPr>
          <p:nvPr/>
        </p:nvSpPr>
        <p:spPr bwMode="auto">
          <a:xfrm>
            <a:off x="4186922" y="475232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5" name="Oval 332"/>
          <p:cNvSpPr>
            <a:spLocks noChangeArrowheads="1"/>
          </p:cNvSpPr>
          <p:nvPr/>
        </p:nvSpPr>
        <p:spPr bwMode="auto">
          <a:xfrm>
            <a:off x="4386947" y="5142847"/>
            <a:ext cx="106363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6" name="Oval 333"/>
          <p:cNvSpPr>
            <a:spLocks noChangeArrowheads="1"/>
          </p:cNvSpPr>
          <p:nvPr/>
        </p:nvSpPr>
        <p:spPr bwMode="auto">
          <a:xfrm>
            <a:off x="4386947" y="5142847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7" name="Oval 334"/>
          <p:cNvSpPr>
            <a:spLocks noChangeArrowheads="1"/>
          </p:cNvSpPr>
          <p:nvPr/>
        </p:nvSpPr>
        <p:spPr bwMode="auto">
          <a:xfrm>
            <a:off x="4585384" y="5457172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8" name="Oval 335"/>
          <p:cNvSpPr>
            <a:spLocks noChangeArrowheads="1"/>
          </p:cNvSpPr>
          <p:nvPr/>
        </p:nvSpPr>
        <p:spPr bwMode="auto">
          <a:xfrm>
            <a:off x="4585384" y="545717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9" name="Oval 336"/>
          <p:cNvSpPr>
            <a:spLocks noChangeArrowheads="1"/>
          </p:cNvSpPr>
          <p:nvPr/>
        </p:nvSpPr>
        <p:spPr bwMode="auto">
          <a:xfrm>
            <a:off x="4785409" y="5660372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0" name="Oval 337"/>
          <p:cNvSpPr>
            <a:spLocks noChangeArrowheads="1"/>
          </p:cNvSpPr>
          <p:nvPr/>
        </p:nvSpPr>
        <p:spPr bwMode="auto">
          <a:xfrm>
            <a:off x="4785409" y="566037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1" name="Oval 338"/>
          <p:cNvSpPr>
            <a:spLocks noChangeArrowheads="1"/>
          </p:cNvSpPr>
          <p:nvPr/>
        </p:nvSpPr>
        <p:spPr bwMode="auto">
          <a:xfrm>
            <a:off x="4985434" y="5711172"/>
            <a:ext cx="106363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" name="Oval 339"/>
          <p:cNvSpPr>
            <a:spLocks noChangeArrowheads="1"/>
          </p:cNvSpPr>
          <p:nvPr/>
        </p:nvSpPr>
        <p:spPr bwMode="auto">
          <a:xfrm>
            <a:off x="4985434" y="5711172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" name="Oval 340"/>
          <p:cNvSpPr>
            <a:spLocks noChangeArrowheads="1"/>
          </p:cNvSpPr>
          <p:nvPr/>
        </p:nvSpPr>
        <p:spPr bwMode="auto">
          <a:xfrm>
            <a:off x="5185459" y="568577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4" name="Oval 341"/>
          <p:cNvSpPr>
            <a:spLocks noChangeArrowheads="1"/>
          </p:cNvSpPr>
          <p:nvPr/>
        </p:nvSpPr>
        <p:spPr bwMode="auto">
          <a:xfrm>
            <a:off x="5185459" y="568577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5" name="Oval 342"/>
          <p:cNvSpPr>
            <a:spLocks noChangeArrowheads="1"/>
          </p:cNvSpPr>
          <p:nvPr/>
        </p:nvSpPr>
        <p:spPr bwMode="auto">
          <a:xfrm>
            <a:off x="5385484" y="5347634"/>
            <a:ext cx="106363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6" name="Oval 343"/>
          <p:cNvSpPr>
            <a:spLocks noChangeArrowheads="1"/>
          </p:cNvSpPr>
          <p:nvPr/>
        </p:nvSpPr>
        <p:spPr bwMode="auto">
          <a:xfrm>
            <a:off x="5385484" y="5347634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7" name="Oval 344"/>
          <p:cNvSpPr>
            <a:spLocks noChangeArrowheads="1"/>
          </p:cNvSpPr>
          <p:nvPr/>
        </p:nvSpPr>
        <p:spPr bwMode="auto">
          <a:xfrm>
            <a:off x="5585509" y="4988859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8" name="Oval 345"/>
          <p:cNvSpPr>
            <a:spLocks noChangeArrowheads="1"/>
          </p:cNvSpPr>
          <p:nvPr/>
        </p:nvSpPr>
        <p:spPr bwMode="auto">
          <a:xfrm>
            <a:off x="5585509" y="49888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9" name="Oval 346"/>
          <p:cNvSpPr>
            <a:spLocks noChangeArrowheads="1"/>
          </p:cNvSpPr>
          <p:nvPr/>
        </p:nvSpPr>
        <p:spPr bwMode="auto">
          <a:xfrm>
            <a:off x="5785534" y="4598334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0" name="Oval 347"/>
          <p:cNvSpPr>
            <a:spLocks noChangeArrowheads="1"/>
          </p:cNvSpPr>
          <p:nvPr/>
        </p:nvSpPr>
        <p:spPr bwMode="auto">
          <a:xfrm>
            <a:off x="5785534" y="459833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1" name="Oval 348"/>
          <p:cNvSpPr>
            <a:spLocks noChangeArrowheads="1"/>
          </p:cNvSpPr>
          <p:nvPr/>
        </p:nvSpPr>
        <p:spPr bwMode="auto">
          <a:xfrm>
            <a:off x="5985559" y="404747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2" name="Oval 349"/>
          <p:cNvSpPr>
            <a:spLocks noChangeArrowheads="1"/>
          </p:cNvSpPr>
          <p:nvPr/>
        </p:nvSpPr>
        <p:spPr bwMode="auto">
          <a:xfrm>
            <a:off x="5985559" y="404747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3" name="Oval 350"/>
          <p:cNvSpPr>
            <a:spLocks noChangeArrowheads="1"/>
          </p:cNvSpPr>
          <p:nvPr/>
        </p:nvSpPr>
        <p:spPr bwMode="auto">
          <a:xfrm>
            <a:off x="6183997" y="3499784"/>
            <a:ext cx="107950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4" name="Oval 351"/>
          <p:cNvSpPr>
            <a:spLocks noChangeArrowheads="1"/>
          </p:cNvSpPr>
          <p:nvPr/>
        </p:nvSpPr>
        <p:spPr bwMode="auto">
          <a:xfrm>
            <a:off x="6183997" y="3499784"/>
            <a:ext cx="107950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5" name="Oval 352"/>
          <p:cNvSpPr>
            <a:spLocks noChangeArrowheads="1"/>
          </p:cNvSpPr>
          <p:nvPr/>
        </p:nvSpPr>
        <p:spPr bwMode="auto">
          <a:xfrm>
            <a:off x="6384022" y="3248959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6" name="Oval 353"/>
          <p:cNvSpPr>
            <a:spLocks noChangeArrowheads="1"/>
          </p:cNvSpPr>
          <p:nvPr/>
        </p:nvSpPr>
        <p:spPr bwMode="auto">
          <a:xfrm>
            <a:off x="6384022" y="32489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7" name="Oval 255"/>
          <p:cNvSpPr>
            <a:spLocks noChangeArrowheads="1"/>
          </p:cNvSpPr>
          <p:nvPr/>
        </p:nvSpPr>
        <p:spPr bwMode="auto">
          <a:xfrm>
            <a:off x="3146911" y="2449652"/>
            <a:ext cx="198649" cy="201613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8" name="TextBox 527"/>
          <p:cNvSpPr txBox="1"/>
          <p:nvPr/>
        </p:nvSpPr>
        <p:spPr>
          <a:xfrm>
            <a:off x="6472923" y="1481055"/>
            <a:ext cx="55133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Filter Length [N] =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2BD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Input = [4,4.2,5,3.5,3.2]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Output = (4+4.2+5+3.5+3.2)/5 = 4.0</a:t>
            </a:r>
          </a:p>
        </p:txBody>
      </p:sp>
    </p:spTree>
    <p:extLst>
      <p:ext uri="{BB962C8B-B14F-4D97-AF65-F5344CB8AC3E}">
        <p14:creationId xmlns:p14="http://schemas.microsoft.com/office/powerpoint/2010/main" val="77242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11472178" cy="708436"/>
          </a:xfrm>
        </p:spPr>
        <p:txBody>
          <a:bodyPr/>
          <a:lstStyle/>
          <a:p>
            <a:r>
              <a:rPr lang="en-US" dirty="0"/>
              <a:t>Moving average filter: Different window sizes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 tracker exercise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6627168"/>
            <a:ext cx="7443558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Slide based on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Mariakakis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 &amp; Wang, EE590 course slides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699646" y="4746469"/>
            <a:ext cx="194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 1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3415364" y="4746469"/>
            <a:ext cx="194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 5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6213528" y="4746469"/>
            <a:ext cx="194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 15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9011692" y="4746469"/>
            <a:ext cx="194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 30</a:t>
            </a:r>
          </a:p>
        </p:txBody>
      </p:sp>
      <p:pic>
        <p:nvPicPr>
          <p:cNvPr id="182" name="Picture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7849" y="2090760"/>
            <a:ext cx="13374824" cy="233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2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610</Words>
  <Application>Microsoft Office PowerPoint</Application>
  <PresentationFormat>Widescreen</PresentationFormat>
  <Paragraphs>139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Bebas Neue</vt:lpstr>
      <vt:lpstr>Calibri</vt:lpstr>
      <vt:lpstr>Calibri Light</vt:lpstr>
      <vt:lpstr>Cambria Math</vt:lpstr>
      <vt:lpstr>Museo Sans 100</vt:lpstr>
      <vt:lpstr>Segoe Condensed</vt:lpstr>
      <vt:lpstr>Segoe UI Light</vt:lpstr>
      <vt:lpstr>Office Theme</vt:lpstr>
      <vt:lpstr>Step Tracker Acceleration signal</vt:lpstr>
      <vt:lpstr>Step Tracker Acceleration signal</vt:lpstr>
      <vt:lpstr>One way to count steps: Detect zero crossings?</vt:lpstr>
      <vt:lpstr>One way to count steps: Detect zero crossings?</vt:lpstr>
      <vt:lpstr>One way to count steps: Detect zero crossings?</vt:lpstr>
      <vt:lpstr>Moving average filter</vt:lpstr>
      <vt:lpstr>Moving average filter</vt:lpstr>
      <vt:lpstr>Moving average filter</vt:lpstr>
      <vt:lpstr>Moving average filter: Different window sizes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Tracker Acceleration signal</dc:title>
  <dc:creator>Jon Froehlich</dc:creator>
  <cp:lastModifiedBy>Jon Froehlich</cp:lastModifiedBy>
  <cp:revision>7</cp:revision>
  <dcterms:created xsi:type="dcterms:W3CDTF">2021-04-27T12:44:46Z</dcterms:created>
  <dcterms:modified xsi:type="dcterms:W3CDTF">2021-04-27T13:42:33Z</dcterms:modified>
</cp:coreProperties>
</file>