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9" d="100"/>
          <a:sy n="79" d="100"/>
        </p:scale>
        <p:origin x="109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13A-D5DE-3748-898C-A835EEE2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25D5-23B2-EF46-A229-1B72A41B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71B0-06ED-544E-973A-1FA194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34B4-3059-1849-9C10-D918054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CD81-D5E1-8543-AE61-53E14B6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5DA-FD82-A948-BEF1-F2ABCC4E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BBF7-3DB7-7A42-B851-44B8022C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0241-869C-6849-BE98-74A5FFF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E768-F8EC-824E-A83E-2D1D518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91E0-A8AC-AE4B-9765-E9910F4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2F6DA-AE34-3B44-B73D-709A09D22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65DF-00B8-3943-B9CE-64722887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B19A-5CE3-464A-9674-810388D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1A05-D5C3-FD4C-8CA7-A982ECD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9181-999F-304B-8A3C-0CE9A30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8D9-33F2-BE41-B367-F02C315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5350-8188-CD44-90E9-28C5BBF4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CB2E-C1E4-B349-8C3A-490CDA8D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ED0A-8E41-7746-A52C-B4002D5B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DA61-97A6-694B-B262-C8AE9F50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3758-8EB5-7943-ACEC-FF88CDC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7E2E-7BB9-8349-90F2-50746ACD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4B5B-B455-D94F-9087-91C0C0EA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FB0E-4C22-A048-BE7F-ADC04A9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F7F6-F641-3D49-87FA-E3D6592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2345-9750-C849-ACDF-DBC6CEB6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268B-EC7B-394B-BA5C-806E1D03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E78C-796B-A34E-A05D-1E007C3C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46D2-882E-B94D-BCD6-5333C74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6C75-B250-E54A-B6C8-277ACC13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3A69-2116-1947-B75F-42DB6F0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E022-03C6-AA47-A563-2FB9C208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1C31-EEAD-334A-AD3E-1BC57A91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B168B-E97E-BA48-86FB-225B6679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A35D-2189-8149-974D-71A60DAE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3C64B-91B0-F944-878D-138C919B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9D9D-B89A-874D-B85E-00B7A575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0F19D-A861-1342-BEAB-BE722B22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BDA8-E73C-F74D-A5F6-52856DAD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FE3D-70E5-2F48-B680-D392F5D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66C-240F-1442-B748-CECAEE1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9E08C-6118-BE42-99CA-076518DD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6C21-1F7D-6B44-BB62-4D967352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05663-7BA8-1942-88B8-554CB940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E1F5-34A1-804F-9423-B55A48EC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8C28-8CC4-3E48-BC20-A10FDA5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8D70-D153-A340-B935-733ED889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56BA-41B7-174C-BEDF-68C8476A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6986-47FD-C147-BB5A-484902F0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19C2-2DFE-A34C-AF54-7156C2F0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38C64-3928-9F41-9539-987C1EE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4195-B093-5D48-8081-4D454334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7F6-66CD-3F47-A3E9-2CD99508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299D-12FB-0E44-B3D9-E38D6356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9A73-A8F7-9448-9121-9B8D7D01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DCB7-411D-7E4A-BDE2-D1A2DDB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777D-4701-404D-8115-466DCEB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BB81-4132-784D-AF9B-F845C343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8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A2FE1-C318-9B46-879E-D7FAD382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6BFE-1A67-FA4A-9A4F-14243244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9EA2-45B7-3143-9264-2F457CBCC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2F68-B238-5D45-B186-D5EE011E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8BBF-0CE9-6049-A7D1-A06ACBB08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47139-F2BA-794B-ADF1-570FDB94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54"/>
            <a:ext cx="9781336" cy="6041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60" y="1152394"/>
            <a:ext cx="2459125" cy="48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7188584" y="1475875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47139-F2BA-794B-ADF1-570FDB946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8" r="13047" b="34190"/>
          <a:stretch/>
        </p:blipFill>
        <p:spPr>
          <a:xfrm>
            <a:off x="603449" y="1309298"/>
            <a:ext cx="6551113" cy="5010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192" y="1648687"/>
            <a:ext cx="2317316" cy="452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1002558" y="385968"/>
            <a:ext cx="11189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Cathode breadboard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1989224" y="2241956"/>
            <a:ext cx="205339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Cathode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cathode.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GND.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713171" y="1794244"/>
            <a:ext cx="1520369" cy="4311955"/>
            <a:chOff x="4395383" y="2681017"/>
            <a:chExt cx="1520369" cy="43119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161975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84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8F69EB-840B-B24D-A1AA-E7B6C1407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8" t="12620" r="35244" b="17392"/>
          <a:stretch/>
        </p:blipFill>
        <p:spPr>
          <a:xfrm>
            <a:off x="1008176" y="1361996"/>
            <a:ext cx="5060484" cy="51597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6931912" y="1475875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20" y="1648687"/>
            <a:ext cx="2317316" cy="452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745887" y="385968"/>
            <a:ext cx="883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Cathode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2181731" y="1648687"/>
            <a:ext cx="205339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Cathode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cathode.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GND.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456499" y="1794244"/>
            <a:ext cx="1520369" cy="4311955"/>
            <a:chOff x="4395383" y="2681017"/>
            <a:chExt cx="1520369" cy="43119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161975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1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598352-6DAB-0C46-B6A7-9227DBB1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4" y="1403193"/>
            <a:ext cx="4647148" cy="50820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6931912" y="1296258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1442689" y="385968"/>
            <a:ext cx="814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Anode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2460203" y="1732539"/>
            <a:ext cx="1884083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Anode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anode.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5V.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456499" y="1614627"/>
            <a:ext cx="1520369" cy="4656150"/>
            <a:chOff x="4395383" y="2681017"/>
            <a:chExt cx="1520369" cy="46561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474733" y="2681017"/>
              <a:ext cx="70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Condensed" panose="020B0606040200020203" pitchFamily="34" charset="0"/>
                </a:rPr>
                <a:t>5V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259949"/>
              <a:ext cx="15203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LOW</a:t>
              </a:r>
              <a:r>
                <a:rPr lang="en-US" sz="1600" dirty="0">
                  <a:latin typeface="Segoe Condensed" panose="020B0606040200020203" pitchFamily="34" charset="0"/>
                </a:rPr>
                <a:t> to create a voltage difference and allow current flow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>
              <a:off x="4825502" y="3244963"/>
              <a:ext cx="0" cy="285062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3B7D59C-19CC-4046-A607-2A7DACA2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66" y="1403193"/>
            <a:ext cx="2283684" cy="49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D8D3B-8076-A747-8B05-614DBF6F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36" y="1227653"/>
            <a:ext cx="4139280" cy="5306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6931912" y="1394230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1442688" y="157362"/>
            <a:ext cx="1015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Anode breadboard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2460203" y="1830511"/>
            <a:ext cx="1884083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Anode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anode.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5V.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456499" y="1712599"/>
            <a:ext cx="1520369" cy="4656150"/>
            <a:chOff x="4395383" y="2681017"/>
            <a:chExt cx="1520369" cy="46561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474733" y="2681017"/>
              <a:ext cx="70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Condensed" panose="020B0606040200020203" pitchFamily="34" charset="0"/>
                </a:rPr>
                <a:t>5V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259949"/>
              <a:ext cx="15203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LOW</a:t>
              </a:r>
              <a:r>
                <a:rPr lang="en-US" sz="1600" dirty="0">
                  <a:latin typeface="Segoe Condensed" panose="020B0606040200020203" pitchFamily="34" charset="0"/>
                </a:rPr>
                <a:t> to create a voltage difference and allow current flow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>
              <a:off x="4825502" y="3244963"/>
              <a:ext cx="0" cy="285062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3B7D59C-19CC-4046-A607-2A7DACA2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66" y="1501165"/>
            <a:ext cx="2283684" cy="49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146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11</cp:revision>
  <dcterms:created xsi:type="dcterms:W3CDTF">2020-03-24T13:35:39Z</dcterms:created>
  <dcterms:modified xsi:type="dcterms:W3CDTF">2020-03-25T12:28:56Z</dcterms:modified>
</cp:coreProperties>
</file>