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19FF"/>
    <a:srgbClr val="00F900"/>
    <a:srgbClr val="0433FF"/>
    <a:srgbClr val="00FF00"/>
    <a:srgbClr val="3E4C54"/>
    <a:srgbClr val="F4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762"/>
  </p:normalViewPr>
  <p:slideViewPr>
    <p:cSldViewPr snapToGrid="0" snapToObjects="1">
      <p:cViewPr>
        <p:scale>
          <a:sx n="114" d="100"/>
          <a:sy n="114" d="100"/>
        </p:scale>
        <p:origin x="-8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F33D0-0837-D04F-A165-B73100DFB1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5313-C8DB-9947-B208-8204679E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C5313-C8DB-9947-B208-8204679ED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D38-0750-FE47-BC42-683B4D03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A7F0F-3436-B847-94FB-9BC25482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6BD6-B630-F540-8258-37853A6E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65DF-027F-194D-8C3D-FB869CC8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6751-8577-CB41-8AE2-A4E49DC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6191-06F9-8342-8B42-1806BB1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C94F7-DDA0-B741-B120-49FF007A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974F-460B-5543-827E-F386AEC2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FD94-9431-9246-9142-87303EBC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5E14-271D-DD45-904B-B68D87CE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039EF-0EB2-DD4A-A883-1CE884FE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15EC4-D9B1-3243-9C7B-23F216F7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5BF6-EC42-0F4E-B36B-A88EA583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9B18-5A72-0847-AAD9-FF7D44FD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AE5B-61B7-684F-A167-F23E5575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5B5-C7A5-AE4E-9E37-13B59204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4125-63A4-8742-81A1-228FF281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F90F-688C-5546-AF45-F8A7AB4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949-3C79-8A40-BDCD-9028776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DA5B-476B-8F45-9D16-92079C3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1A55-CFE9-6D4B-B9B4-D1870C2E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6261-9CC4-2744-BEF5-663DE923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9F89-5D27-074E-B709-86E26630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54DF-678E-E84E-B711-EE2B2D7F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0642-72BA-9A44-BC8E-20CE83A4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4D0B-3993-AC48-AE99-B2C77FF1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ECB-62E2-2744-AE71-BE14BCBD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529E-C92D-1043-B656-70F966BA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7FFF-ACE7-3344-A18E-F8F4A48A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B121-F5A3-5A49-ACDA-2E71F4C3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5089-4F8E-1D43-97B7-6AA925DF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C3C-C978-AF4C-AC21-5D674A04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A19E-847F-554D-8265-CAAE6015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A2BBF-4722-3047-A6F3-6ACFC5AA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2D0C-E98D-394E-AF5C-9984D05A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E985E-F90A-DB48-A9E5-5159B509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A90A9-98EC-C342-A7C9-C2D1CC7F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35AF-F6C9-5A49-B2C8-BB52E73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9D040-C457-A040-A14F-6B596064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6BE-F7E8-8E47-A9DE-F80AFE77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AB00-4AE0-DA44-B53A-E6824429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6946-F92B-2C49-BDF1-F18673CD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DB88C-63F2-7D48-9208-ABD54A8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90EE-2DD6-C442-89ED-92E5CCE9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86AB-945A-2641-971E-F22044B4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7CA8-96ED-3647-B409-E26BF4DA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318-27AD-6641-99C8-8BFC5DE4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47D7-3A1B-804D-9A47-54A76EFC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02E8-AAB9-AF44-A734-C2FE2054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D8B9-E4A8-7342-B8CF-CEC10E3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CE63B-2850-674A-9860-568C8AA4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D052-A26C-3E43-88A2-49301E5B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A289-EE38-864B-A3C9-8FA7F362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D3BF-C36D-904D-BCA4-6E329BFF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B80BD-72B5-9343-8D21-24493EC3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A605-9A56-FB43-9C81-B43BA82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F5825-88CD-2A45-A656-397BBC8A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41A3-5D42-A444-9B69-213C057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DB1E9-1C14-0B41-BB74-81E99DE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1ECB-FB6D-8B4F-8F24-D869D2CC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F94B-3EED-1949-842F-7DDE75B6C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8C0C-A17B-DA4C-801D-094E62BDFDA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1196-1275-3D4F-912A-863E417D6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42FA-F92E-7845-9BE7-5AD66989B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A0C8B7-F3D8-B94E-8651-11686CF4AA5C}"/>
              </a:ext>
            </a:extLst>
          </p:cNvPr>
          <p:cNvGrpSpPr/>
          <p:nvPr/>
        </p:nvGrpSpPr>
        <p:grpSpPr>
          <a:xfrm>
            <a:off x="1498357" y="699043"/>
            <a:ext cx="7808481" cy="2312099"/>
            <a:chOff x="1498357" y="484723"/>
            <a:chExt cx="7808481" cy="23120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61024-42DA-3C40-992A-897F8C7E42C7}"/>
                </a:ext>
              </a:extLst>
            </p:cNvPr>
            <p:cNvSpPr txBox="1"/>
            <p:nvPr/>
          </p:nvSpPr>
          <p:spPr>
            <a:xfrm>
              <a:off x="1498357" y="2150491"/>
              <a:ext cx="2243542" cy="646331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b="1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Unplugged</a:t>
              </a:r>
            </a:p>
            <a:p>
              <a:pPr algn="r"/>
              <a:r>
                <a:rPr lang="en-US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The Arduino is off</a:t>
              </a:r>
              <a:endParaRPr lang="en-US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48233-D232-5741-A23D-54717953E8B7}"/>
                </a:ext>
              </a:extLst>
            </p:cNvPr>
            <p:cNvSpPr txBox="1"/>
            <p:nvPr/>
          </p:nvSpPr>
          <p:spPr>
            <a:xfrm>
              <a:off x="8090530" y="484723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Anode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BACC5F1-9185-FA49-AF37-ACE97280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-261257" y="3011141"/>
            <a:ext cx="4003163" cy="1182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72B3E-631E-6A44-BD9B-6D508665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06C58E-E155-8B4F-8D30-E71DA50FB0DB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</p:spTree>
    <p:extLst>
      <p:ext uri="{BB962C8B-B14F-4D97-AF65-F5344CB8AC3E}">
        <p14:creationId xmlns:p14="http://schemas.microsoft.com/office/powerpoint/2010/main" val="42139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BAE2C7-8054-0040-BE54-F00A0179D74C}"/>
              </a:ext>
            </a:extLst>
          </p:cNvPr>
          <p:cNvGrpSpPr/>
          <p:nvPr/>
        </p:nvGrpSpPr>
        <p:grpSpPr>
          <a:xfrm>
            <a:off x="796839" y="666629"/>
            <a:ext cx="8705944" cy="5707623"/>
            <a:chOff x="796839" y="666629"/>
            <a:chExt cx="8705944" cy="570762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EE0D6F-7AA1-094A-AFB0-890F20857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2" b="89975" l="3367" r="32469">
                          <a14:foregroundMark x1="24961" y1="65789" x2="30031" y2="65789"/>
                          <a14:foregroundMark x1="30031" y1="65789" x2="32469" y2="65351"/>
                        </a14:backgroundRemoval>
                      </a14:imgEffect>
                    </a14:imgLayer>
                  </a14:imgProps>
                </a:ext>
              </a:extLst>
            </a:blip>
            <a:srcRect t="57981" r="66079" b="25802"/>
            <a:stretch/>
          </p:blipFill>
          <p:spPr>
            <a:xfrm>
              <a:off x="796839" y="3011141"/>
              <a:ext cx="4003163" cy="118203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92A1403-7AE2-B844-B1F2-C13FA9136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00"/>
            <a:stretch/>
          </p:blipFill>
          <p:spPr>
            <a:xfrm>
              <a:off x="4088868" y="666629"/>
              <a:ext cx="5167015" cy="57076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28B63-8B24-C84C-B0F6-9F668A0C40A8}"/>
                </a:ext>
              </a:extLst>
            </p:cNvPr>
            <p:cNvSpPr txBox="1"/>
            <p:nvPr/>
          </p:nvSpPr>
          <p:spPr>
            <a:xfrm>
              <a:off x="8286475" y="1260752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Anode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958ED-75A1-604D-8A40-1DB410ACACDD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729C9-4696-CC4C-ACD7-214CDF9B2F2A}"/>
              </a:ext>
            </a:extLst>
          </p:cNvPr>
          <p:cNvSpPr txBox="1"/>
          <p:nvPr/>
        </p:nvSpPr>
        <p:spPr>
          <a:xfrm>
            <a:off x="1002559" y="1156785"/>
            <a:ext cx="6865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LOW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HIGH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HIGH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527C43-EAA1-5746-B23D-19FB7B90C280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rgbClr val="F90B2B">
              <a:alpha val="67000"/>
            </a:srgbClr>
          </a:solidFill>
          <a:ln>
            <a:noFill/>
          </a:ln>
          <a:effectLst>
            <a:glow rad="927100">
              <a:srgbClr val="F90B2B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5A19B6-31F6-E54D-949C-0DE4859025C8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2E25C-6968-7D40-B6A4-E19A8DF63109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3914BF-B2E6-1440-9296-6B54ABF87726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F7CBC8-FE87-A140-AD8D-8E27F01A6D7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0EA8F8-AD41-FE4E-BB30-D35E47EC6AD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3A6637-A4DE-E248-BDA1-A357C0F05F0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D4D8D-2A50-8846-A51B-636CF48CFEFD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1A291A-1AEF-BC41-A5CE-F13DB181DDC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5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092 L 0.17747 0.05092 L 0.17747 -0.56783 L 0.06614 -0.56783 L 0.06771 -0.64468 L 0.07161 -0.67523 L 0.07786 -0.69051 L 0.08099 -0.71134 L 0.06927 -0.71412 L 0.06693 -0.71273 L 0.06771 -0.6919 L 0.0638 -0.67523 L 0.0638 -0.66273 L 0.05364 -0.64468 L 0.05364 -0.44746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92 " pathEditMode="relative" rAng="0" ptsTypes="AAAAAAAAAAAA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07728FD-CFD1-604C-8736-718019B0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28AEB-10B4-EB49-BE35-2CF92CE39FEC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GREEN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5793B-63E7-CF49-A9E1-D8361A8CA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796839" y="3011141"/>
            <a:ext cx="4003163" cy="11820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09B41-44CB-AB4A-8AEA-E23C2C9FD925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1A4C-62C3-0140-9CAF-B3D80CE74AFD}"/>
              </a:ext>
            </a:extLst>
          </p:cNvPr>
          <p:cNvSpPr txBox="1"/>
          <p:nvPr/>
        </p:nvSpPr>
        <p:spPr>
          <a:xfrm>
            <a:off x="1002560" y="1156785"/>
            <a:ext cx="571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HIGH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HIGH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LOW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49604-5032-E347-A7BB-41F4AACC47D1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rgbClr val="00F900">
              <a:alpha val="67000"/>
            </a:srgbClr>
          </a:solidFill>
          <a:ln>
            <a:noFill/>
          </a:ln>
          <a:effectLst>
            <a:glow rad="927100">
              <a:srgbClr val="00F900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4F26AF-9389-FA48-8DF5-CAFE4F9BAD60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834333-CE6C-2F4F-ADAA-90F5070F1C05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BE9BB3-53D9-804A-B3A5-1CDC07219E91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204C3F-E8F4-CB44-B4E3-D89D1F2091CC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0655E7-6CE7-A34E-BDEE-499433B5CAE6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09D5F6-1EC7-DD44-A657-22F99B9F5609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617497-AF58-E543-B795-79194AF38B65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7BF743-B70E-6540-A90E-1AB0BD31103F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B062AD-2D7E-B246-8FB7-AEA06328A753}"/>
              </a:ext>
            </a:extLst>
          </p:cNvPr>
          <p:cNvSpPr txBox="1"/>
          <p:nvPr/>
        </p:nvSpPr>
        <p:spPr>
          <a:xfrm>
            <a:off x="8090530" y="1169311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Cathode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28AEB-10B4-EB49-BE35-2CF92CE39FEC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BLUE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5793B-63E7-CF49-A9E1-D8361A8CA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796839" y="3011141"/>
            <a:ext cx="4003163" cy="1182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7728FD-CFD1-604C-8736-718019B052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09B41-44CB-AB4A-8AEA-E23C2C9FD925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1A4C-62C3-0140-9CAF-B3D80CE74AFD}"/>
              </a:ext>
            </a:extLst>
          </p:cNvPr>
          <p:cNvSpPr txBox="1"/>
          <p:nvPr/>
        </p:nvSpPr>
        <p:spPr>
          <a:xfrm>
            <a:off x="1002560" y="1156785"/>
            <a:ext cx="571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HIGH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LOW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49604-5032-E347-A7BB-41F4AACC47D1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rgbClr val="0433FF">
              <a:alpha val="67000"/>
            </a:srgbClr>
          </a:solidFill>
          <a:ln>
            <a:noFill/>
          </a:ln>
          <a:effectLst>
            <a:glow rad="927100">
              <a:srgbClr val="0433FF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D37A80-8A7F-8048-9994-A994C2CDC5B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7FC22D-FE1B-B84A-852A-7CCFA51A4C1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6D2D87-A792-264D-B3A0-040FD3D2E134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6E4EB2-71FA-DE47-BF60-CE9F8BFB9538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F3B98B-F5EC-AA44-B1A0-024F3BC9871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3F4FB6-F816-3943-9A04-CAE7B494EC37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7CA940-F581-C84B-9B71-41D750AACA5D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48CDA7-3F25-3F49-B3F1-C612047B857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0.05024 L 0.17747 0.05024 L 0.17747 -0.56921 L 0.06667 -0.56921 L 0.06758 -0.64074 L 0.07135 -0.66365 L 0.0694 -0.68472 L 0.06667 -0.6912 L 0.06849 -0.71064 L 0.06849 -0.71064 L 0.07956 -0.71551 L 0.0832 -0.71226 L 0.0832 -0.68796 L 0.07682 -0.67824 L 0.07864 -0.65879 L 0.07864 -0.65879 L 0.08138 -0.47662 L 0.06758 -0.475 L 0.06758 -0.44722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B062AD-2D7E-B246-8FB7-AEA06328A753}"/>
              </a:ext>
            </a:extLst>
          </p:cNvPr>
          <p:cNvSpPr txBox="1"/>
          <p:nvPr/>
        </p:nvSpPr>
        <p:spPr>
          <a:xfrm>
            <a:off x="8090530" y="1169311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Cathode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28AEB-10B4-EB49-BE35-2CF92CE39FEC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PURPLE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5793B-63E7-CF49-A9E1-D8361A8C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796839" y="3011141"/>
            <a:ext cx="4003163" cy="1182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7728FD-CFD1-604C-8736-718019B05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09B41-44CB-AB4A-8AEA-E23C2C9FD925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1A4C-62C3-0140-9CAF-B3D80CE74AFD}"/>
              </a:ext>
            </a:extLst>
          </p:cNvPr>
          <p:cNvSpPr txBox="1"/>
          <p:nvPr/>
        </p:nvSpPr>
        <p:spPr>
          <a:xfrm>
            <a:off x="1002560" y="1156785"/>
            <a:ext cx="571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LOW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LOW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49604-5032-E347-A7BB-41F4AACC47D1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rgbClr val="FF19FF">
              <a:alpha val="67000"/>
            </a:srgbClr>
          </a:solidFill>
          <a:ln>
            <a:noFill/>
          </a:ln>
          <a:effectLst>
            <a:glow rad="927100">
              <a:srgbClr val="FF19FF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E69846-C0F6-154F-81A9-EA8E97C2194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B205E-EDEB-114A-A52F-7530E3D193EF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340B4B-2C3D-4448-BF4E-8D8ECC3A308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112A1C-4229-9E40-B5AF-7590394AB1E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B6DDAB-B57C-094B-978D-0DACC9A804A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D2E3B9-2785-E14C-B467-2814C574304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4EDD57-4FE4-CD49-B97A-EB2CA50024B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952CC6-C026-6840-8068-0AD10B233582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0B754D-370E-5A4E-AC45-6869FD03442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040509-4815-1E49-9AFE-5B6817A94687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31D1CB-1550-9046-A249-DFCB244A7A1B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5CFCDE-D930-C840-BE78-8B269459762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63BC75-3CEE-DE42-8A66-849D88465B7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E5A91E-115F-6748-81CB-46CA77923A59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0C81AE-91C4-4F44-9B4D-A7F404D8BE3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BA808A-523D-0C4D-B444-86878325F4B1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1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0.05024 L 0.17747 0.05024 L 0.17747 -0.56921 L 0.06667 -0.56921 L 0.06758 -0.64074 L 0.07135 -0.66365 L 0.0694 -0.68472 L 0.06667 -0.6912 L 0.06849 -0.71064 L 0.06849 -0.71064 L 0.07956 -0.71551 L 0.0832 -0.71226 L 0.0832 -0.68796 L 0.07682 -0.67824 L 0.07864 -0.65879 L 0.07864 -0.65879 L 0.08138 -0.47662 L 0.06758 -0.475 L 0.06758 -0.44722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92 " pathEditMode="relative" rAng="0" ptsTypes="AAAAAAAAAAAAAA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B062AD-2D7E-B246-8FB7-AEA06328A753}"/>
              </a:ext>
            </a:extLst>
          </p:cNvPr>
          <p:cNvSpPr txBox="1"/>
          <p:nvPr/>
        </p:nvSpPr>
        <p:spPr>
          <a:xfrm>
            <a:off x="8090530" y="1169311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Cathode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28AEB-10B4-EB49-BE35-2CF92CE39FEC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Bebas Neue" panose="020B0606020202050201" pitchFamily="34" charset="77"/>
              </a:rPr>
              <a:t>Turqoise</a:t>
            </a:r>
            <a:endParaRPr lang="en-US" sz="5400" dirty="0">
              <a:latin typeface="Bebas Neue" panose="020B0606020202050201" pitchFamily="34" charset="7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5793B-63E7-CF49-A9E1-D8361A8C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796839" y="3011141"/>
            <a:ext cx="4003163" cy="1182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7728FD-CFD1-604C-8736-718019B05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09B41-44CB-AB4A-8AEA-E23C2C9FD925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1A4C-62C3-0140-9CAF-B3D80CE74AFD}"/>
              </a:ext>
            </a:extLst>
          </p:cNvPr>
          <p:cNvSpPr txBox="1"/>
          <p:nvPr/>
        </p:nvSpPr>
        <p:spPr>
          <a:xfrm>
            <a:off x="1002560" y="1156785"/>
            <a:ext cx="571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HIGH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LOW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LOW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49604-5032-E347-A7BB-41F4AACC47D1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rgbClr val="00FDFF">
              <a:alpha val="67000"/>
            </a:srgbClr>
          </a:solidFill>
          <a:ln>
            <a:noFill/>
          </a:ln>
          <a:effectLst>
            <a:glow rad="927100">
              <a:srgbClr val="00FDFF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27543B-0AB6-2E47-A282-E2F39589BA9F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CB0A09-C570-0740-A09D-6144F54E616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A3A3C0-827F-8F43-BA11-64A5953DFAD6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FBE829-DE20-A94A-8B9A-948D6CF1517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C67540-F126-5B4E-BB18-F680F7A274A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B8237DF-0D43-3E42-A28A-67592529299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2F5EA2-3A73-E848-83B3-5A7418D4322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902ACF-CC11-6849-9CB7-6C1DE93CDB2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2705D-FADD-8046-A8D8-50E136073BB1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F9EEAA-8072-5749-9DE3-5747A34B8717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4194F5-DD02-9C47-8ED7-BE64CE5DBAEB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5C45F6-D2A3-FF42-A454-2526F4466EFD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8311B5-B0E2-5649-8827-A5F1DE215944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8A8708-043B-C242-B634-8EED8BCC330B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E875F8-8235-6440-9F36-86DD7B314F0F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E617942-A06A-604C-8078-4FF304D6C623}"/>
              </a:ext>
            </a:extLst>
          </p:cNvPr>
          <p:cNvSpPr>
            <a:spLocks noChangeAspect="1"/>
          </p:cNvSpPr>
          <p:nvPr/>
        </p:nvSpPr>
        <p:spPr>
          <a:xfrm>
            <a:off x="6886570" y="5836054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0.05024 L 0.17747 0.05024 L 0.17747 -0.56921 L 0.06667 -0.56921 L 0.06758 -0.64074 L 0.07135 -0.66365 L 0.0694 -0.68472 L 0.06667 -0.6912 L 0.06849 -0.71064 L 0.06849 -0.71064 L 0.07956 -0.71551 L 0.0832 -0.71226 L 0.0832 -0.68796 L 0.07682 -0.67824 L 0.07864 -0.65879 L 0.07864 -0.65879 L 0.08138 -0.47662 L 0.06758 -0.475 L 0.06758 -0.44722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ptsTypes="AAAAAAAAAA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4.44444E-6 L 8.33333E-7 0.05 L 0.17812 0.05 L 0.17812 -0.56782 L 0.06719 -0.56643 L 0.06641 -0.63865 L 0.06953 -0.65949 L 0.07109 -0.66365 L 0.07109 -0.6831 L 0.06719 -0.6956 L 0.06875 -0.71365 L 0.08359 -0.71226 L 0.08359 -0.69282 L 0.08437 -0.66504 L 0.09453 -0.64421 L 0.09375 -0.45115 " pathEditMode="relative" rAng="0" ptsTypes="AAAAAAAAAAAAAA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B062AD-2D7E-B246-8FB7-AEA06328A753}"/>
              </a:ext>
            </a:extLst>
          </p:cNvPr>
          <p:cNvSpPr txBox="1"/>
          <p:nvPr/>
        </p:nvSpPr>
        <p:spPr>
          <a:xfrm>
            <a:off x="8090530" y="1169311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Cathode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28AEB-10B4-EB49-BE35-2CF92CE39FEC}"/>
              </a:ext>
            </a:extLst>
          </p:cNvPr>
          <p:cNvSpPr txBox="1"/>
          <p:nvPr/>
        </p:nvSpPr>
        <p:spPr>
          <a:xfrm>
            <a:off x="1002560" y="385968"/>
            <a:ext cx="26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WHITE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5793B-63E7-CF49-A9E1-D8361A8C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975" l="3367" r="32469">
                        <a14:foregroundMark x1="24961" y1="65789" x2="30031" y2="65789"/>
                        <a14:foregroundMark x1="30031" y1="65789" x2="32469" y2="65351"/>
                      </a14:backgroundRemoval>
                    </a14:imgEffect>
                  </a14:imgLayer>
                </a14:imgProps>
              </a:ext>
            </a:extLst>
          </a:blip>
          <a:srcRect t="57981" r="66079" b="25802"/>
          <a:stretch/>
        </p:blipFill>
        <p:spPr>
          <a:xfrm>
            <a:off x="796839" y="3011141"/>
            <a:ext cx="4003163" cy="1182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7728FD-CFD1-604C-8736-718019B05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"/>
          <a:stretch/>
        </p:blipFill>
        <p:spPr>
          <a:xfrm>
            <a:off x="4088868" y="666629"/>
            <a:ext cx="5167015" cy="570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09B41-44CB-AB4A-8AEA-E23C2C9FD925}"/>
              </a:ext>
            </a:extLst>
          </p:cNvPr>
          <p:cNvSpPr txBox="1"/>
          <p:nvPr/>
        </p:nvSpPr>
        <p:spPr>
          <a:xfrm>
            <a:off x="8286475" y="1260752"/>
            <a:ext cx="121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RGB LED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Common Anode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1A4C-62C3-0140-9CAF-B3D80CE74AFD}"/>
              </a:ext>
            </a:extLst>
          </p:cNvPr>
          <p:cNvSpPr txBox="1"/>
          <p:nvPr/>
        </p:nvSpPr>
        <p:spPr>
          <a:xfrm>
            <a:off x="1002560" y="1156785"/>
            <a:ext cx="571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(6,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E4C5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red LED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E4C54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(5,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LED LOW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3E4C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 LED LOW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49604-5032-E347-A7BB-41F4AACC47D1}"/>
              </a:ext>
            </a:extLst>
          </p:cNvPr>
          <p:cNvSpPr/>
          <p:nvPr/>
        </p:nvSpPr>
        <p:spPr>
          <a:xfrm>
            <a:off x="7736440" y="928556"/>
            <a:ext cx="191784" cy="71462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 rad="927100">
              <a:schemeClr val="bg1">
                <a:alpha val="4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0E0131-6B64-8646-AC3C-1EE310A303E4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6E9B84-60B8-6C4E-BE83-62CAD1AEEA84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106BA1-7D7D-514F-A7D7-6137CED3A73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650DBF-21C0-3243-8BA2-3D25E996CF4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31A372-39C9-0F44-B6D6-DA3407578C72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6A3E37-18D6-3247-92C0-42A996F77969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21843A-FBAC-BA47-9574-6807B9F6E3C4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E2F751-A31E-A748-8434-3382529387C5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850701-AEFC-6148-B471-C09338D53E58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4EEE2F-0121-B34A-8C2C-C44E94ED931B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8D205C-B6DA-B74E-B1A3-544E26EA9EA0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FDD1BB-924A-6A4B-BA1C-482F92B88E5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7C906E-65E6-0E45-A43B-BE4AFED9EED0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B95E06-9553-764A-A50E-4ACC5C91B1CC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90853C-FD7F-4D4C-B677-7CBB8A724111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20B0CB-73BF-6B43-850D-C344532FE2ED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228713-E392-9C43-B39C-A53684F92DCE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4C2B88-59EE-E043-9E74-42708CBE38B8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2F70B8-58FA-1745-8B42-1FB4E22E01E4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7536A5-0B6B-604C-9DCD-64AABE2E41F1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8BBFFC-99F4-0A4B-BDFC-0B9E2DA0B43A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7083F1-94F9-C84C-8A83-75D74B69D78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2F3A92-082A-2D44-8DEC-18FC1B1E8642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7CD64B-871E-2B44-8656-42BFDA0C8BF3}"/>
              </a:ext>
            </a:extLst>
          </p:cNvPr>
          <p:cNvSpPr>
            <a:spLocks noChangeAspect="1"/>
          </p:cNvSpPr>
          <p:nvPr/>
        </p:nvSpPr>
        <p:spPr>
          <a:xfrm>
            <a:off x="6886570" y="58265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0.05024 L 0.17747 0.05024 L 0.17747 -0.56921 L 0.06667 -0.56921 L 0.06758 -0.64074 L 0.07135 -0.66365 L 0.0694 -0.68472 L 0.06667 -0.6912 L 0.06849 -0.71064 L 0.06849 -0.71064 L 0.07956 -0.71551 L 0.0832 -0.71226 L 0.0832 -0.68796 L 0.07682 -0.67824 L 0.07864 -0.65879 L 0.07864 -0.65879 L 0.08138 -0.47662 L 0.06758 -0.475 L 0.06758 -0.44722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3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8.33333E-7 4.44444E-6 L 8.33333E-7 0.05023 L 0.17747 0.05023 L 0.17747 -0.56922 L 0.06667 -0.56922 L 0.06758 -0.64075 L 0.07135 -0.66366 L 0.0694 -0.68473 L 0.06667 -0.69121 L 0.06849 -0.71065 L 0.06849 -0.71042 L 0.07956 -0.71551 L 0.0832 -0.71227 L 0.0832 -0.68797 L 0.07682 -0.67825 L 0.07865 -0.6588 L 0.07865 -0.65857 L 0.08138 -0.47662 L 0.06758 -0.47524 L 0.06758 -0.44723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2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4.44444E-6 L 8.33333E-7 0.05 L 0.17812 0.05 L 0.17812 -0.56783 L 0.06719 -0.56644 L 0.06641 -0.63866 L 0.06953 -0.6595 L 0.07109 -0.66366 L 0.07109 -0.68311 L 0.06719 -0.69561 L 0.06875 -0.71366 L 0.08359 -0.71227 L 0.08359 -0.69283 L 0.08437 -0.66505 L 0.09453 -0.64422 L 0.09375 -0.45116 " pathEditMode="relative" rAng="0" ptsTypes="AAAAAAAAAAAAAA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33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92 " pathEditMode="relative" rAng="0" ptsTypes="AAAAAAAAAAAAAA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0.00047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2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0.00024 L 8.33333E-7 0.05069 L 0.17747 0.05069 L 0.17747 -0.56783 L 0.06615 -0.56783 L 0.06771 -0.64468 L 0.07161 -0.67524 L 0.07786 -0.69051 L 0.08099 -0.71135 L 0.06927 -0.71412 L 0.06693 -0.71274 L 0.06771 -0.6919 L 0.0638 -0.67524 L 0.0638 -0.66274 L 0.05365 -0.64468 L 0.05365 -0.44769 " pathEditMode="relative" rAng="0" ptsTypes="AAAAAAAAAAAAAAAA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240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14</cp:revision>
  <dcterms:created xsi:type="dcterms:W3CDTF">2020-03-23T18:03:08Z</dcterms:created>
  <dcterms:modified xsi:type="dcterms:W3CDTF">2020-03-25T20:58:37Z</dcterms:modified>
</cp:coreProperties>
</file>