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C54"/>
    <a:srgbClr val="F4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34"/>
  </p:normalViewPr>
  <p:slideViewPr>
    <p:cSldViewPr snapToGrid="0" snapToObjects="1">
      <p:cViewPr>
        <p:scale>
          <a:sx n="110" d="100"/>
          <a:sy n="110" d="100"/>
        </p:scale>
        <p:origin x="28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7D38-0750-FE47-BC42-683B4D03C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A7F0F-3436-B847-94FB-9BC25482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6BD6-B630-F540-8258-37853A6E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65DF-027F-194D-8C3D-FB869CC8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6751-8577-CB41-8AE2-A4E49DC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6191-06F9-8342-8B42-1806BB13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C94F7-DDA0-B741-B120-49FF007A1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974F-460B-5543-827E-F386AEC2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FD94-9431-9246-9142-87303EBC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35E14-271D-DD45-904B-B68D87CE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039EF-0EB2-DD4A-A883-1CE884FE0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15EC4-D9B1-3243-9C7B-23F216F71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5BF6-EC42-0F4E-B36B-A88EA583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9B18-5A72-0847-AAD9-FF7D44FD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AE5B-61B7-684F-A167-F23E5575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3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75B5-C7A5-AE4E-9E37-13B59204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4125-63A4-8742-81A1-228FF281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F90F-688C-5546-AF45-F8A7AB48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A949-3C79-8A40-BDCD-90287764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DA5B-476B-8F45-9D16-92079C3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1A55-CFE9-6D4B-B9B4-D1870C2E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6261-9CC4-2744-BEF5-663DE923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9F89-5D27-074E-B709-86E26630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54DF-678E-E84E-B711-EE2B2D7F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0642-72BA-9A44-BC8E-20CE83A4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4D0B-3993-AC48-AE99-B2C77FF1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9ECB-62E2-2744-AE71-BE14BCBD0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3529E-C92D-1043-B656-70F966BA2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7FFF-ACE7-3344-A18E-F8F4A48A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8B121-F5A3-5A49-ACDA-2E71F4C3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5089-4F8E-1D43-97B7-6AA925DF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C3C-C978-AF4C-AC21-5D674A04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A19E-847F-554D-8265-CAAE6015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A2BBF-4722-3047-A6F3-6ACFC5AA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2D0C-E98D-394E-AF5C-9984D05AF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E985E-F90A-DB48-A9E5-5159B509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A90A9-98EC-C342-A7C9-C2D1CC7F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135AF-F6C9-5A49-B2C8-BB52E737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9D040-C457-A040-A14F-6B596064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6BE-F7E8-8E47-A9DE-F80AFE77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FAB00-4AE0-DA44-B53A-E6824429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76946-F92B-2C49-BDF1-F18673CD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DB88C-63F2-7D48-9208-ABD54A84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590EE-2DD6-C442-89ED-92E5CCE9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86AB-945A-2641-971E-F22044B4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7CA8-96ED-3647-B409-E26BF4DA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E318-27AD-6641-99C8-8BFC5DE4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47D7-3A1B-804D-9A47-54A76EFC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002E8-AAB9-AF44-A734-C2FE2054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1D8B9-E4A8-7342-B8CF-CEC10E3E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CE63B-2850-674A-9860-568C8AA4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D052-A26C-3E43-88A2-49301E5B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A289-EE38-864B-A3C9-8FA7F362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1D3BF-C36D-904D-BCA4-6E329BFFC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B80BD-72B5-9343-8D21-24493EC3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A605-9A56-FB43-9C81-B43BA82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F5825-88CD-2A45-A656-397BBC8A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41A3-5D42-A444-9B69-213C057B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DB1E9-1C14-0B41-BB74-81E99DE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31ECB-FB6D-8B4F-8F24-D869D2CCC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F94B-3EED-1949-842F-7DDE75B6C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8C0C-A17B-DA4C-801D-094E62BDFDA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1196-1275-3D4F-912A-863E417D6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B42FA-F92E-7845-9BE7-5AD66989B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BE3C-F258-4846-8024-8762626D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A0C8B7-F3D8-B94E-8651-11686CF4AA5C}"/>
              </a:ext>
            </a:extLst>
          </p:cNvPr>
          <p:cNvGrpSpPr/>
          <p:nvPr/>
        </p:nvGrpSpPr>
        <p:grpSpPr>
          <a:xfrm>
            <a:off x="-682996" y="16059"/>
            <a:ext cx="15211425" cy="7372350"/>
            <a:chOff x="-682996" y="-198261"/>
            <a:chExt cx="15211425" cy="7372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7B9A41-7C16-EE40-ACC9-F2A6DC39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2996" y="-198261"/>
              <a:ext cx="15211425" cy="73723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F61024-42DA-3C40-992A-897F8C7E42C7}"/>
                </a:ext>
              </a:extLst>
            </p:cNvPr>
            <p:cNvSpPr txBox="1"/>
            <p:nvPr/>
          </p:nvSpPr>
          <p:spPr>
            <a:xfrm>
              <a:off x="1903305" y="2098240"/>
              <a:ext cx="2243542" cy="646331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algn="r"/>
              <a:r>
                <a:rPr lang="en-US" b="1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Unplugged</a:t>
              </a:r>
            </a:p>
            <a:p>
              <a:pPr algn="r"/>
              <a:r>
                <a:rPr lang="en-US" dirty="0">
                  <a:latin typeface="Segoe Condensed" panose="020B0606040200020203" pitchFamily="34" charset="0"/>
                  <a:cs typeface="Segoe UI Light" panose="020B0502040204020203" pitchFamily="34" charset="0"/>
                </a:rPr>
                <a:t>The Arduino is off</a:t>
              </a:r>
              <a:endParaRPr lang="en-US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C48233-D232-5741-A23D-54717953E8B7}"/>
                </a:ext>
              </a:extLst>
            </p:cNvPr>
            <p:cNvSpPr txBox="1"/>
            <p:nvPr/>
          </p:nvSpPr>
          <p:spPr>
            <a:xfrm>
              <a:off x="8090530" y="954991"/>
              <a:ext cx="121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RGB LED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Common Cathode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91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DADEFC6-7795-7746-B9C6-B85EBBAE66F5}"/>
              </a:ext>
            </a:extLst>
          </p:cNvPr>
          <p:cNvGrpSpPr/>
          <p:nvPr/>
        </p:nvGrpSpPr>
        <p:grpSpPr>
          <a:xfrm>
            <a:off x="-682996" y="16059"/>
            <a:ext cx="15211425" cy="7372350"/>
            <a:chOff x="-682996" y="-198261"/>
            <a:chExt cx="15211425" cy="7372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7B9A41-7C16-EE40-ACC9-F2A6DC39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2996" y="-198261"/>
              <a:ext cx="15211425" cy="73723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7A7B-56D9-1342-9205-5F5CB832F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2996" y="-198261"/>
              <a:ext cx="15211425" cy="73723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729C9-4696-CC4C-ACD7-214CDF9B2F2A}"/>
                </a:ext>
              </a:extLst>
            </p:cNvPr>
            <p:cNvSpPr txBox="1"/>
            <p:nvPr/>
          </p:nvSpPr>
          <p:spPr>
            <a:xfrm>
              <a:off x="1002560" y="942465"/>
              <a:ext cx="57134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(6,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HIGH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E4C54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// red LED HIGH</a:t>
              </a:r>
            </a:p>
            <a:p>
              <a:pPr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(5,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LOW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blue LED LOW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srgbClr val="E34B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digitalWrite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(3, </a:t>
              </a:r>
              <a:r>
                <a:rPr lang="en-US" dirty="0">
                  <a:solidFill>
                    <a:srgbClr val="00939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green LED LOW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028B63-8B24-C84C-B0F6-9F668A0C40A8}"/>
                </a:ext>
              </a:extLst>
            </p:cNvPr>
            <p:cNvSpPr txBox="1"/>
            <p:nvPr/>
          </p:nvSpPr>
          <p:spPr>
            <a:xfrm>
              <a:off x="8090530" y="954991"/>
              <a:ext cx="121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RGB LED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Common Cathode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A958ED-75A1-604D-8A40-1DB410ACACDD}"/>
                </a:ext>
              </a:extLst>
            </p:cNvPr>
            <p:cNvSpPr txBox="1"/>
            <p:nvPr/>
          </p:nvSpPr>
          <p:spPr>
            <a:xfrm>
              <a:off x="1002560" y="171648"/>
              <a:ext cx="2667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Bebas Neue" panose="020B0606020202050201" pitchFamily="34" charset="77"/>
                </a:rPr>
                <a:t>Red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9EE15E3-327C-C14D-8CD2-BE3BFF18ADE6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D6AA9A-E065-DA46-AA2D-5BA868CCBA9C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F02034-33B9-1E40-8F1E-40D85DE1C7D5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21361E-2399-8149-A29A-C8E78FB25BB0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0AE616-EEF6-FB46-9CBB-1765D635661B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CCB759-E046-0246-93DC-E842CD67DA2D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016CAC-7C30-6D4F-832E-8B453A624215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AC644D-6FC1-A644-B47A-CDA62F83F7B9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5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0463 -0.00039 -0.09259 -0.00052 -0.13889 L 0.0125 -0.15463 L 0.0125 -0.16667 L 0.0125 -0.16667 L 0.01511 -0.175 L 0.01823 -0.17685 L 0.01979 -0.17685 L 0.02136 -0.17593 L 0.01875 -0.16296 L 0.01875 -0.16296 L 0.01354 -0.13982 C 0.01328 -0.11551 0.01315 -0.0912 0.01302 -0.06667 L 0.01198 -0.05648 L 0.01198 -0.05648 L 0.00573 -0.04537 L 0.00313 -0.04259 L -0.10364 -0.04259 L -0.10781 -0.03982 L -0.11146 -0.03241 L -0.11302 -0.0213 L -0.11302 0.00092 " pathEditMode="relative" ptsTypes="AAAAAAAAA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6CC8D6-C304-834C-BBF4-EB47B1C4583A}"/>
              </a:ext>
            </a:extLst>
          </p:cNvPr>
          <p:cNvGrpSpPr/>
          <p:nvPr/>
        </p:nvGrpSpPr>
        <p:grpSpPr>
          <a:xfrm>
            <a:off x="-682996" y="16059"/>
            <a:ext cx="15211425" cy="7372350"/>
            <a:chOff x="-682996" y="-198261"/>
            <a:chExt cx="15211425" cy="7372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7B9A41-7C16-EE40-ACC9-F2A6DC39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2996" y="-198261"/>
              <a:ext cx="15211425" cy="73723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7A7B-56D9-1342-9205-5F5CB832F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2996" y="-198261"/>
              <a:ext cx="15211425" cy="73723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0977BC-09DA-E74B-A504-D4100B658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2996" y="-198261"/>
              <a:ext cx="15211425" cy="73723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A01A4C-62C3-0140-9CAF-B3D80CE74AFD}"/>
                </a:ext>
              </a:extLst>
            </p:cNvPr>
            <p:cNvSpPr txBox="1"/>
            <p:nvPr/>
          </p:nvSpPr>
          <p:spPr>
            <a:xfrm>
              <a:off x="1002560" y="942465"/>
              <a:ext cx="57134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(6,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LOW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E4C54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// red LED LOW</a:t>
              </a:r>
            </a:p>
            <a:p>
              <a:pPr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(5,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LOW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blue LED LOW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srgbClr val="E34B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digitalWrite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(3, </a:t>
              </a:r>
              <a:r>
                <a:rPr lang="en-US" dirty="0">
                  <a:solidFill>
                    <a:srgbClr val="00939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green LED HIGH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B062AD-2D7E-B246-8FB7-AEA06328A753}"/>
                </a:ext>
              </a:extLst>
            </p:cNvPr>
            <p:cNvSpPr txBox="1"/>
            <p:nvPr/>
          </p:nvSpPr>
          <p:spPr>
            <a:xfrm>
              <a:off x="8090530" y="954991"/>
              <a:ext cx="121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RGB LED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Common Cathode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F28AEB-10B4-EB49-BE35-2CF92CE39FEC}"/>
                </a:ext>
              </a:extLst>
            </p:cNvPr>
            <p:cNvSpPr txBox="1"/>
            <p:nvPr/>
          </p:nvSpPr>
          <p:spPr>
            <a:xfrm>
              <a:off x="1002560" y="171648"/>
              <a:ext cx="2667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Bebas Neue" panose="020B0606020202050201" pitchFamily="34" charset="77"/>
                </a:rPr>
                <a:t>GREEN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32A9E5C-F004-1745-AD87-2C93B8257240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75405-CB10-C84E-8621-0EAB42955272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1929F6-96CC-EB42-849F-145BC3EBD104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593AAF-0EC3-A142-8BC2-7A6AE77A8A0D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CF5C88-57B6-BC40-8B1A-74C63436F205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B9644B-32EE-BE42-B418-D7114BE5E999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9B3E44-FF2B-EE40-BD95-E6B3332043F7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02CCD8-16FD-AD47-9002-D75DFCDF7E2A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4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04722 -0.0004 -0.09444 -0.00053 -0.14166 L -0.01342 -0.15509 L -0.0142 -0.1699 L -0.0168 -0.17939 L -0.0168 -0.17939 L -0.02214 -0.17939 L -0.02214 -0.17939 L -0.02214 -0.15439 L -0.0267 -0.14236 C -0.02657 -0.11574 -0.02644 -0.08912 -0.02631 -0.0625 L -0.02878 -0.05347 L -0.03386 -0.04606 L -0.04258 -0.04375 L -0.1418 -0.04305 L -0.14727 -0.04004 L -0.15105 -0.03263 L -0.15222 -0.02245 L -0.15261 0 " pathEditMode="relative" ptsTypes="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B6CE1D-7DD5-0B48-B8B8-1760268053BF}"/>
              </a:ext>
            </a:extLst>
          </p:cNvPr>
          <p:cNvGrpSpPr/>
          <p:nvPr/>
        </p:nvGrpSpPr>
        <p:grpSpPr>
          <a:xfrm>
            <a:off x="-682996" y="16059"/>
            <a:ext cx="15211425" cy="7372350"/>
            <a:chOff x="-682996" y="-269701"/>
            <a:chExt cx="15211425" cy="7372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7B9A41-7C16-EE40-ACC9-F2A6DC39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7A7B-56D9-1342-9205-5F5CB832F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0977BC-09DA-E74B-A504-D4100B658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6E46D1-B8E8-AF49-B573-0C72FC7DE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AA2CA4-E593-C541-B660-7FB96D2E3CE1}"/>
                </a:ext>
              </a:extLst>
            </p:cNvPr>
            <p:cNvSpPr txBox="1"/>
            <p:nvPr/>
          </p:nvSpPr>
          <p:spPr>
            <a:xfrm>
              <a:off x="1002560" y="871025"/>
              <a:ext cx="57134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(6,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LOW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E4C54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// red LED LOW</a:t>
              </a:r>
            </a:p>
            <a:p>
              <a:pPr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(5,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HIGH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blue LED LOW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srgbClr val="E34B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digitalWrite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(3, </a:t>
              </a:r>
              <a:r>
                <a:rPr lang="en-US" dirty="0">
                  <a:solidFill>
                    <a:srgbClr val="00939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green LED HIGH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5F032D-DB54-8C48-BFBB-C634469CDEF0}"/>
                </a:ext>
              </a:extLst>
            </p:cNvPr>
            <p:cNvSpPr txBox="1"/>
            <p:nvPr/>
          </p:nvSpPr>
          <p:spPr>
            <a:xfrm>
              <a:off x="8090530" y="883551"/>
              <a:ext cx="121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RGB LED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Common Cathode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54A1C4-B1BD-574B-B436-A4B7D4BE4B0D}"/>
                </a:ext>
              </a:extLst>
            </p:cNvPr>
            <p:cNvSpPr txBox="1"/>
            <p:nvPr/>
          </p:nvSpPr>
          <p:spPr>
            <a:xfrm>
              <a:off x="1002560" y="100208"/>
              <a:ext cx="2667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Bebas Neue" panose="020B0606020202050201" pitchFamily="34" charset="77"/>
                </a:rPr>
                <a:t>BLUE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4065738-B7D8-0D4E-A1F0-DC8454A9B5C4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D76028-4510-214E-830E-A2D7CCD18BAC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40865A-4BC3-164A-B3B9-DE601432A61E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0BA7C-8A52-0D48-9F04-0260FCE84347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8D256-BEC0-D54B-9B03-8200CE6C2199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5CCF1A-A09E-3441-A926-249512AF02AE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61049CA-99EE-A647-A0D0-E8CCB696F293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AC7A-C4F4-AE41-9D7F-2FCBEED183E1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65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056 L 0.00222 -0.03889 L 0.00729 -0.04074 L 0.01341 -0.04074 L 0.01302 -0.14306 L 0.00886 -0.15602 L 0.00886 -0.1787 L 0.00703 -0.18357 L 0.00391 -0.18357 L 0.00352 -0.17361 L 0.00443 -0.15718 L 0 -0.14375 L -0.00026 -0.06597 L -0.00221 -0.05648 L -0.0056 -0.04861 L -0.00937 -0.0463 L -0.11536 -0.04514 L -0.12018 -0.04074 L -0.12461 -0.03333 L -0.12552 -0.02546 L -0.12578 -0.00116 " pathEditMode="relative" ptsTypes="AAAAAAAAAAAAAAAAAA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21E5159-B451-9842-8F85-30356E5A1E21}"/>
              </a:ext>
            </a:extLst>
          </p:cNvPr>
          <p:cNvGrpSpPr/>
          <p:nvPr/>
        </p:nvGrpSpPr>
        <p:grpSpPr>
          <a:xfrm>
            <a:off x="-682996" y="16059"/>
            <a:ext cx="15211425" cy="7372350"/>
            <a:chOff x="-682996" y="-269701"/>
            <a:chExt cx="15211425" cy="7372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7B9A41-7C16-EE40-ACC9-F2A6DC39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7A7B-56D9-1342-9205-5F5CB832F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0977BC-09DA-E74B-A504-D4100B658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6E46D1-B8E8-AF49-B573-0C72FC7DE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1007EF-BA92-5D4D-A788-C1F71BB06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C82AA7-0412-A540-B7FA-B2F1D17E61F6}"/>
                </a:ext>
              </a:extLst>
            </p:cNvPr>
            <p:cNvSpPr txBox="1"/>
            <p:nvPr/>
          </p:nvSpPr>
          <p:spPr>
            <a:xfrm>
              <a:off x="8090530" y="883551"/>
              <a:ext cx="121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RGB LED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Common Cathode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0C13E5-55E9-9643-8C9B-C8F6C154CB59}"/>
                </a:ext>
              </a:extLst>
            </p:cNvPr>
            <p:cNvSpPr txBox="1"/>
            <p:nvPr/>
          </p:nvSpPr>
          <p:spPr>
            <a:xfrm>
              <a:off x="1002560" y="871025"/>
              <a:ext cx="57134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(6,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HIGH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E4C54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// red LED HIGH</a:t>
              </a:r>
            </a:p>
            <a:p>
              <a:pPr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(5,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HIGH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blue LED LOW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srgbClr val="E34B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digitalWrite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(3, </a:t>
              </a:r>
              <a:r>
                <a:rPr lang="en-US" dirty="0">
                  <a:solidFill>
                    <a:srgbClr val="00939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green LED HIGH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CB439C-BC20-1249-9404-B323C806551F}"/>
                </a:ext>
              </a:extLst>
            </p:cNvPr>
            <p:cNvSpPr txBox="1"/>
            <p:nvPr/>
          </p:nvSpPr>
          <p:spPr>
            <a:xfrm>
              <a:off x="1002560" y="100208"/>
              <a:ext cx="2667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Bebas Neue" panose="020B0606020202050201" pitchFamily="34" charset="77"/>
                </a:rPr>
                <a:t>PURPLE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6340CFB9-ACC3-544F-9DCC-3EA1670CA5DC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DF3733-304A-A249-8B96-C33151F71010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F56704-6F41-6243-8419-1086837D4D01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D64B67-86DB-E843-9A1E-BC0CD6CCD573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9A106-745E-694D-9DA8-77219DA245E3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EC1D76-2404-7E4E-9708-17556A958695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CC0F92-F06A-1741-9F3F-8C46AA19DFF8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D28550-66B6-9F4D-AE70-0DBB708A1A55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23330A-A2DA-7548-8F02-66089C687E97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EE38E0-BC8A-6342-94CD-D96BF48246AC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E1402-29CB-4A45-8E8F-A34A6BBC2108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BB3D9B-7433-164E-B7DA-E1D4A5717AD4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B461047-C986-9A47-AA85-B6C16AF20125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4770A3-E7B3-5548-8634-CC7AEC9E3EBD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467C0E-C1D2-FE4F-8CA3-A75E08163A15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FE49CD-55A7-6B4C-A580-7B2186E9BBCA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1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0463 -0.00039 -0.09259 -0.00052 -0.13889 L 0.0125 -0.15463 L 0.0125 -0.16667 L 0.0125 -0.16667 L 0.01511 -0.175 L 0.01823 -0.17685 L 0.01979 -0.17685 L 0.02136 -0.17593 L 0.01875 -0.16296 L 0.01875 -0.16296 L 0.01354 -0.13982 C 0.01328 -0.11551 0.01315 -0.0912 0.01302 -0.06667 L 0.01198 -0.05648 L 0.01198 -0.05648 L 0.00573 -0.04537 L 0.00313 -0.04259 L -0.10364 -0.04259 L -0.10781 -0.03982 L -0.11146 -0.03241 L -0.11302 -0.0213 L -0.11302 0.00092 " pathEditMode="relative" ptsTypes="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0 0 L 0 -0.03056 L 0.00222 -0.03889 L 0.00729 -0.04074 L 0.01341 -0.04074 L 0.01302 -0.14306 L 0.00886 -0.15602 L 0.00886 -0.1787 L 0.00703 -0.18357 L 0.00391 -0.18357 L 0.00352 -0.17361 L 0.00443 -0.15718 L 0 -0.14375 L -0.00026 -0.06597 L -0.00221 -0.05648 L -0.0056 -0.04861 L -0.00937 -0.0463 L -0.11536 -0.04514 L -0.12018 -0.04074 L -0.12461 -0.03333 L -0.12552 -0.02546 L -0.12578 -0.00116 " pathEditMode="relative" ptsTypes="AAAAAAAAAAAAAAAAAA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113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18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A72792-617B-A941-9679-99D1A599CC78}"/>
              </a:ext>
            </a:extLst>
          </p:cNvPr>
          <p:cNvGrpSpPr/>
          <p:nvPr/>
        </p:nvGrpSpPr>
        <p:grpSpPr>
          <a:xfrm>
            <a:off x="-682996" y="16059"/>
            <a:ext cx="15211425" cy="7372350"/>
            <a:chOff x="-682996" y="-269701"/>
            <a:chExt cx="15211425" cy="7372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7B9A41-7C16-EE40-ACC9-F2A6DC39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7A7B-56D9-1342-9205-5F5CB832F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0977BC-09DA-E74B-A504-D4100B658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6E46D1-B8E8-AF49-B573-0C72FC7DE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1007EF-BA92-5D4D-A788-C1F71BB06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8673E4-9BE4-BF43-A3AC-C7859819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E13E01-6CFD-B548-B29A-7351F6329398}"/>
                </a:ext>
              </a:extLst>
            </p:cNvPr>
            <p:cNvSpPr txBox="1"/>
            <p:nvPr/>
          </p:nvSpPr>
          <p:spPr>
            <a:xfrm>
              <a:off x="8090530" y="883551"/>
              <a:ext cx="121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RGB LED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Common Cathode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73E1D-A834-AE4D-8AEE-CBE97FC79296}"/>
                </a:ext>
              </a:extLst>
            </p:cNvPr>
            <p:cNvSpPr txBox="1"/>
            <p:nvPr/>
          </p:nvSpPr>
          <p:spPr>
            <a:xfrm>
              <a:off x="1002560" y="871025"/>
              <a:ext cx="57134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(6,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LOW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E4C54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// red LED LOW</a:t>
              </a:r>
            </a:p>
            <a:p>
              <a:pPr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(5,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HIGH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blue LED HIGH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srgbClr val="E34B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digitalWrite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(3, </a:t>
              </a:r>
              <a:r>
                <a:rPr lang="en-US" dirty="0">
                  <a:solidFill>
                    <a:srgbClr val="00939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green LED HIGH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30434B-6CFC-7E4A-9DC8-2A8570358EF8}"/>
                </a:ext>
              </a:extLst>
            </p:cNvPr>
            <p:cNvSpPr txBox="1"/>
            <p:nvPr/>
          </p:nvSpPr>
          <p:spPr>
            <a:xfrm>
              <a:off x="1002560" y="100208"/>
              <a:ext cx="2667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Bebas Neue" panose="020B0606020202050201" pitchFamily="34" charset="77"/>
                </a:rPr>
                <a:t>TURQOISE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A1E9B8E-10BA-D547-B452-FEEE7B935FAD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1BD1A6-719E-B747-BA7A-35861E59ABAD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27D21F-D109-B442-A474-210929A0A54D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07F07-5F42-4B43-AEFD-DF28D86297DD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06FD71-C790-A548-8BC2-699CC399E7DC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AD2426-8D23-F24B-8B00-DA57CD3D14B0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007560-F1C7-884A-B1A4-FA79604BACF4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75A63-91C0-C64A-AC57-E019CE3F5FAE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0828CB-8A4C-964F-B824-7F0DF88811CA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F262DC-6676-7D44-B065-42C8542B4B67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D72F41-91E4-E345-B53C-90819D864B1E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7FC379-7733-2947-97EF-018A7481E3E7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FE7139-F707-4A4A-880E-CAB6A95CBC09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7EC570-CAEF-EE42-9A9D-674C29730C53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452542-C6BE-014A-B9F4-8F9A4E5CA4E4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B75F0D-E8EE-5C47-B57A-22CD230BAEAD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0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0 0 L 0 -0.03056 L 0.00222 -0.03889 L 0.00729 -0.04074 L 0.01341 -0.04074 L 0.01302 -0.14306 L 0.00886 -0.15602 L 0.00886 -0.1787 L 0.00703 -0.18357 L 0.00391 -0.18357 L 0.00352 -0.17361 L 0.00443 -0.15718 L 0 -0.14375 L -0.00026 -0.06597 L -0.00221 -0.05648 L -0.0056 -0.04861 L -0.00937 -0.0463 L -0.11536 -0.04514 L -0.12018 -0.04074 L -0.12461 -0.03333 L -0.12552 -0.02546 L -0.12578 -0.00116 " pathEditMode="relative" ptsTypes="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13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8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04722 -0.0004 -0.09444 -0.00053 -0.14166 L -0.01342 -0.15509 L -0.0142 -0.1699 L -0.0168 -0.17939 L -0.0168 -0.17939 L -0.02214 -0.17939 L -0.02214 -0.17939 L -0.02214 -0.15439 L -0.0267 -0.14236 C -0.02657 -0.11574 -0.02644 -0.08912 -0.02631 -0.0625 L -0.02878 -0.05347 L -0.03386 -0.04606 L -0.04258 -0.04375 L -0.1418 -0.04305 L -0.14727 -0.04004 L -0.15105 -0.03263 L -0.15222 -0.02245 L -0.15261 0 " pathEditMode="relative" ptsTypes="AAAAAAAAAAAAAAA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2F74C2-E0A5-794E-A2E9-49BF8715EA3A}"/>
              </a:ext>
            </a:extLst>
          </p:cNvPr>
          <p:cNvGrpSpPr/>
          <p:nvPr/>
        </p:nvGrpSpPr>
        <p:grpSpPr>
          <a:xfrm>
            <a:off x="-682996" y="16059"/>
            <a:ext cx="15211425" cy="7372350"/>
            <a:chOff x="-682996" y="-269701"/>
            <a:chExt cx="15211425" cy="7372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7B9A41-7C16-EE40-ACC9-F2A6DC39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7A7B-56D9-1342-9205-5F5CB832F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0977BC-09DA-E74B-A504-D4100B658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6E46D1-B8E8-AF49-B573-0C72FC7DE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1007EF-BA92-5D4D-A788-C1F71BB06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8673E4-9BE4-BF43-A3AC-C7859819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A32340-B1AB-8F49-A9A2-D7552CA14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82996" y="-269701"/>
              <a:ext cx="15211425" cy="73723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6C27E-A9A0-3F43-93E1-6ACC8108C50D}"/>
                </a:ext>
              </a:extLst>
            </p:cNvPr>
            <p:cNvSpPr txBox="1"/>
            <p:nvPr/>
          </p:nvSpPr>
          <p:spPr>
            <a:xfrm>
              <a:off x="8090530" y="883551"/>
              <a:ext cx="121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Condensed" panose="020B0606040200020203" pitchFamily="34" charset="0"/>
                </a:rPr>
                <a:t>RGB LED</a:t>
              </a:r>
            </a:p>
            <a:p>
              <a:r>
                <a:rPr lang="en-US" sz="1200" dirty="0">
                  <a:latin typeface="Segoe Condensed" panose="020B0606040200020203" pitchFamily="34" charset="0"/>
                </a:rPr>
                <a:t>Common Cathode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9450A-B43F-CF40-B282-62A4FBB2884D}"/>
                </a:ext>
              </a:extLst>
            </p:cNvPr>
            <p:cNvSpPr txBox="1"/>
            <p:nvPr/>
          </p:nvSpPr>
          <p:spPr>
            <a:xfrm>
              <a:off x="1002560" y="871025"/>
              <a:ext cx="57134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(6,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HIGH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E4C54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// red LED HIGH</a:t>
              </a:r>
            </a:p>
            <a:p>
              <a:pPr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34B01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digitalWrite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(5,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9398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HIGH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blue LED HIGH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srgbClr val="E34B0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digitalWrite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(3, </a:t>
              </a:r>
              <a:r>
                <a:rPr lang="en-US" dirty="0">
                  <a:solidFill>
                    <a:srgbClr val="00939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dirty="0">
                  <a:solidFill>
                    <a:srgbClr val="3E4C5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green LED HIGH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2A468A-112E-754B-B726-F3D9B5636F14}"/>
                </a:ext>
              </a:extLst>
            </p:cNvPr>
            <p:cNvSpPr txBox="1"/>
            <p:nvPr/>
          </p:nvSpPr>
          <p:spPr>
            <a:xfrm>
              <a:off x="1002560" y="100208"/>
              <a:ext cx="2667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Bebas Neue" panose="020B0606020202050201" pitchFamily="34" charset="77"/>
                </a:rPr>
                <a:t>WHITE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557A4075-AE04-D546-8418-19FAE3EC5617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14DF30-3702-E345-AD3E-178FAB70A1CE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EBC8B7-F1DC-C14A-8AE1-0365CFB66391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A65168-E021-344A-A66B-A2DEF9435753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FD8C7-494A-D142-A787-B02210B251ED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405D2-B377-144E-B243-1123E9B02A5A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80E846-B630-D341-A7E6-12475A9C846C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80DA1CB-CBD1-E749-86D8-91122C78E136}"/>
              </a:ext>
            </a:extLst>
          </p:cNvPr>
          <p:cNvSpPr>
            <a:spLocks noChangeAspect="1"/>
          </p:cNvSpPr>
          <p:nvPr/>
        </p:nvSpPr>
        <p:spPr>
          <a:xfrm>
            <a:off x="7757790" y="263247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F3A9C1-7BED-254E-95CD-D5ADD35BB3D0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2ABC12-CEA3-4A43-8FA2-6699E47D844D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3CC25B-5C64-2E49-9851-7D04E7865279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8439B5-88DC-0C43-B19D-3AF3BA5CFD4A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C93422-5098-954C-815F-C3B06AEB752C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E2EC67-F1D3-4647-9358-12CF6BAD6438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EFE71-D515-C849-9DD0-1A47A535EE02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9CBCCF-F7DE-2343-A612-58CD3F742AA4}"/>
              </a:ext>
            </a:extLst>
          </p:cNvPr>
          <p:cNvSpPr>
            <a:spLocks noChangeAspect="1"/>
          </p:cNvSpPr>
          <p:nvPr/>
        </p:nvSpPr>
        <p:spPr>
          <a:xfrm>
            <a:off x="8075290" y="262612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FD89C3-0152-6041-ABA4-39C9155E9EFE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D3D1B7-3900-C345-9D0F-DAF2F9449B8D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7B54C6-5ABA-DE4A-8D87-A06D46274CBE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74376A-9D73-DD47-9491-A7B1E4B085EC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6F9FDF-170C-1640-B9A4-A7BF7B068995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E4CF83-E88A-4B4C-9115-FEA62092D5DF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C9D366-F327-5343-BC5C-313D632A8CAD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482DE27-CADB-D649-B17C-9874F3DB46F5}"/>
              </a:ext>
            </a:extLst>
          </p:cNvPr>
          <p:cNvSpPr>
            <a:spLocks noChangeAspect="1"/>
          </p:cNvSpPr>
          <p:nvPr/>
        </p:nvSpPr>
        <p:spPr>
          <a:xfrm>
            <a:off x="7594742" y="263120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0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0 0 L 0 -0.03056 L 0.00222 -0.03889 L 0.00729 -0.04074 L 0.01341 -0.04074 L 0.01302 -0.14306 L 0.00886 -0.15602 L 0.00886 -0.1787 L 0.00703 -0.18357 L 0.00391 -0.18357 L 0.00352 -0.17361 L 0.00443 -0.15718 L 0 -0.14375 L -0.00026 -0.06597 L -0.00221 -0.05648 L -0.0056 -0.04861 L -0.00937 -0.0463 L -0.11536 -0.04514 L -0.12018 -0.04074 L -0.12461 -0.03333 L -0.12552 -0.02546 L -0.12578 -0.00116 " pathEditMode="relative" ptsTypes="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8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13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880"/>
                                  </p:stCondLst>
                                  <p:childTnLst>
                                    <p:animMotion origin="layout" path="M -3.54167E-6 -4.81481E-6 L -3.54167E-6 -0.03055 L 0.00222 -0.03888 L 0.0073 -0.04074 L 0.01342 -0.04074 L 0.01302 -0.14305 L 0.00886 -0.15601 L 0.00886 -0.1787 L 0.00703 -0.18356 L 0.00391 -0.18356 L 0.00352 -0.17361 L 0.00443 -0.15717 L -3.54167E-6 -0.14375 L -0.00026 -0.06597 L -0.00221 -0.05648 L -0.0056 -0.04861 L -0.00937 -0.04629 L -0.11536 -0.04513 L -0.12018 -0.04074 L -0.12461 -0.03333 L -0.12552 -0.02546 L -0.12578 -0.00115 " pathEditMode="relative" rAng="0" ptsTypes="AAAAAAAAAAAAAAAAAAAA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919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04722 -0.0004 -0.09444 -0.00053 -0.14166 L -0.01342 -0.15509 L -0.0142 -0.1699 L -0.0168 -0.17939 L -0.0168 -0.17939 L -0.02214 -0.17939 L -0.02214 -0.17939 L -0.02214 -0.15439 L -0.0267 -0.14236 C -0.02657 -0.11574 -0.02644 -0.08912 -0.02631 -0.0625 L -0.02878 -0.05347 L -0.03386 -0.04606 L -0.04258 -0.04375 L -0.1418 -0.04305 L -0.14727 -0.04004 L -0.15105 -0.03263 L -0.15222 -0.02245 L -0.15261 0 " pathEditMode="relative" ptsTypes="AAAAAAAAAAAAAAA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79167E-6 1.11111E-6 C -0.00027 -0.04722 -0.0004 -0.09445 -0.00053 -0.14167 L -0.01342 -0.15509 L -0.0142 -0.16991 L -0.0168 -0.1794 L -0.0168 -0.17917 L -0.02214 -0.1794 L -0.02214 -0.17917 L -0.02214 -0.1544 L -0.0267 -0.14236 C -0.02657 -0.11574 -0.02644 -0.08912 -0.02631 -0.0625 L -0.02878 -0.05347 L -0.03386 -0.04607 L -0.04258 -0.04375 L -0.1418 -0.04306 L -0.14727 -0.04005 L -0.15105 -0.03264 L -0.15222 -0.02245 L -0.15261 1.11111E-6 " pathEditMode="relative" rAng="0" ptsTypes="AAAAAAAAAAAAAAAAAAA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89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26 -0.0463 -0.00039 -0.09259 -0.00052 -0.13889 L 0.0125 -0.15463 L 0.0125 -0.16667 L 0.0125 -0.16667 L 0.01511 -0.175 L 0.01823 -0.17685 L 0.01979 -0.17685 L 0.02136 -0.17593 L 0.01875 -0.16296 L 0.01875 -0.16296 L 0.01354 -0.13982 C 0.01328 -0.11551 0.01315 -0.0912 0.01302 -0.06667 L 0.01198 -0.05648 L 0.01198 -0.05648 L 0.00573 -0.04537 L 0.00313 -0.04259 L -0.10364 -0.04259 L -0.10781 -0.03982 L -0.11146 -0.03241 L -0.11302 -0.0213 L -0.11302 0.00092 " pathEditMode="relative" ptsTypes="AAAAAAAAAAAAAAAAAAAAAA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4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08333E-6 -3.33333E-6 C -0.00026 -0.04629 -0.00039 -0.09259 -0.00052 -0.13889 L 0.0125 -0.15463 L 0.0125 -0.16666 L 0.0125 -0.16643 L 0.01511 -0.175 L 0.01823 -0.17685 L 0.01979 -0.17685 L 0.02136 -0.17592 L 0.01875 -0.16296 L 0.01875 -0.16273 L 0.01354 -0.13981 C 0.01328 -0.11551 0.01315 -0.0912 0.01302 -0.06666 L 0.01198 -0.05648 L 0.01198 -0.05625 L 0.00573 -0.04537 L 0.00313 -0.04259 L -0.10364 -0.04259 L -0.10781 -0.03981 L -0.11146 -0.0324 L -0.11302 -0.02129 L -0.11302 0.00093 " pathEditMode="relative" rAng="0" ptsTypes="AAAAAAAAAAAAAAAAAAA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219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Courier New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10</cp:revision>
  <dcterms:created xsi:type="dcterms:W3CDTF">2020-03-23T18:03:08Z</dcterms:created>
  <dcterms:modified xsi:type="dcterms:W3CDTF">2020-03-23T18:47:47Z</dcterms:modified>
</cp:coreProperties>
</file>