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80" d="100"/>
          <a:sy n="80" d="100"/>
        </p:scale>
        <p:origin x="10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13A-D5DE-3748-898C-A835EEE2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25D5-23B2-EF46-A229-1B72A41B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71B0-06ED-544E-973A-1FA194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34B4-3059-1849-9C10-D918054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CD81-D5E1-8543-AE61-53E14B6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5DA-FD82-A948-BEF1-F2ABCC4E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BBF7-3DB7-7A42-B851-44B8022C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0241-869C-6849-BE98-74A5FFF9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E768-F8EC-824E-A83E-2D1D518D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91E0-A8AC-AE4B-9765-E9910F4C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2F6DA-AE34-3B44-B73D-709A09D22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65DF-00B8-3943-B9CE-64722887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B19A-5CE3-464A-9674-810388D2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1A05-D5C3-FD4C-8CA7-A982ECD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9181-999F-304B-8A3C-0CE9A30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8D9-33F2-BE41-B367-F02C315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5350-8188-CD44-90E9-28C5BBF4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CB2E-C1E4-B349-8C3A-490CDA8D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ED0A-8E41-7746-A52C-B4002D5B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DA61-97A6-694B-B262-C8AE9F50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3758-8EB5-7943-ACEC-FF88CDC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7E2E-7BB9-8349-90F2-50746ACD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4B5B-B455-D94F-9087-91C0C0EA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FB0E-4C22-A048-BE7F-ADC04A9F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F7F6-F641-3D49-87FA-E3D6592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2345-9750-C849-ACDF-DBC6CEB6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268B-EC7B-394B-BA5C-806E1D03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E78C-796B-A34E-A05D-1E007C3C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46D2-882E-B94D-BCD6-5333C74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6C75-B250-E54A-B6C8-277ACC13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3A69-2116-1947-B75F-42DB6F0D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E022-03C6-AA47-A563-2FB9C208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1C31-EEAD-334A-AD3E-1BC57A91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B168B-E97E-BA48-86FB-225B6679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A35D-2189-8149-974D-71A60DAE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3C64B-91B0-F944-878D-138C919B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09D9D-B89A-874D-B85E-00B7A575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0F19D-A861-1342-BEAB-BE722B22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BDA8-E73C-F74D-A5F6-52856DAD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FE3D-70E5-2F48-B680-D392F5D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66C-240F-1442-B748-CECAEE1D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9E08C-6118-BE42-99CA-076518DD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6C21-1F7D-6B44-BB62-4D967352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05663-7BA8-1942-88B8-554CB940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E1F5-34A1-804F-9423-B55A48EC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8C28-8CC4-3E48-BC20-A10FDA56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8D70-D153-A340-B935-733ED889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56BA-41B7-174C-BEDF-68C8476A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6986-47FD-C147-BB5A-484902F0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19C2-2DFE-A34C-AF54-7156C2F0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38C64-3928-9F41-9539-987C1EE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4195-B093-5D48-8081-4D454334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7F6-66CD-3F47-A3E9-2CD99508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299D-12FB-0E44-B3D9-E38D63567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39A73-A8F7-9448-9121-9B8D7D018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DCB7-411D-7E4A-BDE2-D1A2DDB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1777D-4701-404D-8115-466DCEB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BB81-4132-784D-AF9B-F845C343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8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A2FE1-C318-9B46-879E-D7FAD382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6BFE-1A67-FA4A-9A4F-14243244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9EA2-45B7-3143-9264-2F457CBCC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989D-E5D3-CE4B-A734-50378D011BD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2F68-B238-5D45-B186-D5EE011E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8BBF-0CE9-6049-A7D1-A06ACBB08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070E-6F22-2446-BD49-ED5F11E8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547139-F2BA-794B-ADF1-570FDB94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54"/>
            <a:ext cx="9781336" cy="6041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9B38F-3AE5-D641-A8FB-24444B89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60" y="1152394"/>
            <a:ext cx="2459125" cy="48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7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880D2-7E3B-0949-8CD4-E021E870C2C1}"/>
              </a:ext>
            </a:extLst>
          </p:cNvPr>
          <p:cNvSpPr/>
          <p:nvPr/>
        </p:nvSpPr>
        <p:spPr>
          <a:xfrm>
            <a:off x="7397130" y="1475875"/>
            <a:ext cx="4139280" cy="4899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47139-F2BA-794B-ADF1-570FDB946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8" r="13047" b="34190"/>
          <a:stretch/>
        </p:blipFill>
        <p:spPr>
          <a:xfrm>
            <a:off x="811995" y="1309298"/>
            <a:ext cx="6551113" cy="5010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9B38F-3AE5-D641-A8FB-24444B89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38" y="1648687"/>
            <a:ext cx="2317316" cy="452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FF0F9-238C-684F-AA9A-E6C21E0627D9}"/>
              </a:ext>
            </a:extLst>
          </p:cNvPr>
          <p:cNvSpPr txBox="1"/>
          <p:nvPr/>
        </p:nvSpPr>
        <p:spPr>
          <a:xfrm>
            <a:off x="1211105" y="385968"/>
            <a:ext cx="883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RGB LED: Common Cathode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D3D2-1D6F-EB45-BEA0-63D515207293}"/>
              </a:ext>
            </a:extLst>
          </p:cNvPr>
          <p:cNvSpPr txBox="1"/>
          <p:nvPr/>
        </p:nvSpPr>
        <p:spPr>
          <a:xfrm>
            <a:off x="2197770" y="2241956"/>
            <a:ext cx="205339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77"/>
              </a:rPr>
              <a:t>RGB Common Cathode</a:t>
            </a:r>
          </a:p>
          <a:p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2</a:t>
            </a:r>
            <a:r>
              <a:rPr lang="en-US" sz="1600" baseline="30000" dirty="0">
                <a:solidFill>
                  <a:schemeClr val="bg1"/>
                </a:solidFill>
                <a:latin typeface="Segoe Condensed" panose="020B0606040200020203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 leg is the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cathode. 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Connect this leg to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GND.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8787A-09B5-9D49-B2E0-7893DD6ED4F2}"/>
              </a:ext>
            </a:extLst>
          </p:cNvPr>
          <p:cNvGrpSpPr/>
          <p:nvPr/>
        </p:nvGrpSpPr>
        <p:grpSpPr>
          <a:xfrm>
            <a:off x="9921717" y="1794244"/>
            <a:ext cx="1520369" cy="4311955"/>
            <a:chOff x="4395383" y="2681017"/>
            <a:chExt cx="1520369" cy="43119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13EB7-CF01-3546-B21C-FF31BBD45AA5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C6AD8-91AF-F640-81C1-8451B50C1A77}"/>
                </a:ext>
              </a:extLst>
            </p:cNvPr>
            <p:cNvSpPr txBox="1"/>
            <p:nvPr/>
          </p:nvSpPr>
          <p:spPr>
            <a:xfrm>
              <a:off x="4395383" y="6161975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262748-DD75-DE4D-81C5-0B1124004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155AB-259A-A742-A4B8-B4D39B3925CE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84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8F69EB-840B-B24D-A1AA-E7B6C1407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8" t="12620" r="35244" b="17392"/>
          <a:stretch/>
        </p:blipFill>
        <p:spPr>
          <a:xfrm>
            <a:off x="1521520" y="1361996"/>
            <a:ext cx="5060484" cy="51597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1880D2-7E3B-0949-8CD4-E021E870C2C1}"/>
              </a:ext>
            </a:extLst>
          </p:cNvPr>
          <p:cNvSpPr/>
          <p:nvPr/>
        </p:nvSpPr>
        <p:spPr>
          <a:xfrm>
            <a:off x="7397130" y="1475875"/>
            <a:ext cx="4139280" cy="4899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B38F-3AE5-D641-A8FB-24444B89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38" y="1648687"/>
            <a:ext cx="2317316" cy="452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FF0F9-238C-684F-AA9A-E6C21E0627D9}"/>
              </a:ext>
            </a:extLst>
          </p:cNvPr>
          <p:cNvSpPr txBox="1"/>
          <p:nvPr/>
        </p:nvSpPr>
        <p:spPr>
          <a:xfrm>
            <a:off x="1211105" y="385968"/>
            <a:ext cx="883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77"/>
              </a:rPr>
              <a:t>RGB LED: Common Cathode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D3D2-1D6F-EB45-BEA0-63D515207293}"/>
              </a:ext>
            </a:extLst>
          </p:cNvPr>
          <p:cNvSpPr txBox="1"/>
          <p:nvPr/>
        </p:nvSpPr>
        <p:spPr>
          <a:xfrm>
            <a:off x="2695075" y="1648687"/>
            <a:ext cx="205339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77"/>
              </a:rPr>
              <a:t>RGB Common Cathode</a:t>
            </a:r>
          </a:p>
          <a:p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2</a:t>
            </a:r>
            <a:r>
              <a:rPr lang="en-US" sz="1600" baseline="30000" dirty="0">
                <a:solidFill>
                  <a:schemeClr val="bg1"/>
                </a:solidFill>
                <a:latin typeface="Segoe Condensed" panose="020B0606040200020203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 leg is the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cathode. </a:t>
            </a:r>
            <a:r>
              <a:rPr lang="en-US" sz="1600" dirty="0">
                <a:solidFill>
                  <a:schemeClr val="bg1"/>
                </a:solidFill>
                <a:latin typeface="Segoe Condensed" panose="020B0606040200020203" pitchFamily="34" charset="0"/>
              </a:rPr>
              <a:t>Connect this leg to </a:t>
            </a:r>
            <a:r>
              <a:rPr lang="en-US" sz="1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GND.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8787A-09B5-9D49-B2E0-7893DD6ED4F2}"/>
              </a:ext>
            </a:extLst>
          </p:cNvPr>
          <p:cNvGrpSpPr/>
          <p:nvPr/>
        </p:nvGrpSpPr>
        <p:grpSpPr>
          <a:xfrm>
            <a:off x="9921717" y="1794244"/>
            <a:ext cx="1520369" cy="4311955"/>
            <a:chOff x="4395383" y="2681017"/>
            <a:chExt cx="1520369" cy="43119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13EB7-CF01-3546-B21C-FF31BBD45AA5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C6AD8-91AF-F640-81C1-8451B50C1A77}"/>
                </a:ext>
              </a:extLst>
            </p:cNvPr>
            <p:cNvSpPr txBox="1"/>
            <p:nvPr/>
          </p:nvSpPr>
          <p:spPr>
            <a:xfrm>
              <a:off x="4395383" y="6161975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262748-DD75-DE4D-81C5-0B1124004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155AB-259A-A742-A4B8-B4D39B3925CE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11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5</cp:revision>
  <dcterms:created xsi:type="dcterms:W3CDTF">2020-03-24T13:35:39Z</dcterms:created>
  <dcterms:modified xsi:type="dcterms:W3CDTF">2020-03-24T17:15:49Z</dcterms:modified>
</cp:coreProperties>
</file>