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42" r:id="rId2"/>
    <p:sldId id="2543" r:id="rId3"/>
    <p:sldId id="2546" r:id="rId4"/>
    <p:sldId id="2544" r:id="rId5"/>
    <p:sldId id="2545" r:id="rId6"/>
    <p:sldId id="2547" r:id="rId7"/>
    <p:sldId id="2549" r:id="rId8"/>
    <p:sldId id="2548" r:id="rId9"/>
    <p:sldId id="2550" r:id="rId10"/>
    <p:sldId id="2551" r:id="rId11"/>
    <p:sldId id="2558" r:id="rId12"/>
    <p:sldId id="2559" r:id="rId13"/>
    <p:sldId id="2556" r:id="rId14"/>
    <p:sldId id="2560" r:id="rId15"/>
    <p:sldId id="2553" r:id="rId16"/>
    <p:sldId id="2557" r:id="rId17"/>
    <p:sldId id="2554" r:id="rId18"/>
    <p:sldId id="2555" r:id="rId19"/>
    <p:sldId id="255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9" autoAdjust="0"/>
    <p:restoredTop sz="87143" autoAdjust="0"/>
  </p:normalViewPr>
  <p:slideViewPr>
    <p:cSldViewPr snapToGrid="0">
      <p:cViewPr varScale="1">
        <p:scale>
          <a:sx n="96" d="100"/>
          <a:sy n="96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CC8F-1637-4E46-B655-1C53EC44D69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ABCE-0C03-4DD7-81CD-1A931D7F2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partially inspired by: https://youtu.be/fg9No42IjnM?t=114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Potentiometer works : Linear and Rotary type Potentiometer</a:t>
            </a:r>
          </a:p>
          <a:p>
            <a:r>
              <a:rPr lang="en-US" dirty="0"/>
              <a:t> by </a:t>
            </a:r>
            <a:r>
              <a:rPr lang="en-US" dirty="0" err="1"/>
              <a:t>EasyMechLearn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FABCE-0C03-4DD7-81CD-1A931D7F2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D8ED-3BB2-4D01-8FA4-5BBA721D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A805A-0028-4AAD-ADB2-7E0EA6657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C1C2-E82B-46D0-AF60-A64366C8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B9CE-DD18-459E-863F-32090E8A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4800-830F-4C5A-ABAC-F372C243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1831-37B1-4B4D-B63E-2EC1D8A1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0589-F489-46CE-AC35-158FC238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B036-CA5D-4186-B4C1-E4AF55B5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4FBB-9D1A-4EB7-A911-22A9D9BC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EBA4-BC1F-4A71-9FF7-82B810E6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5603A-B870-4F88-8AF7-81A8CDB51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670F0-AFDE-4D5B-A7BF-4E5EE7C1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4122-5E1B-445E-9C8C-3994389A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5E58-F5C6-4677-ABFA-A4C486BC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0546-C5EC-4B97-9E72-53B90A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3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9"/>
            <a:ext cx="12192000" cy="68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6324599" cy="708436"/>
          </a:xfrm>
        </p:spPr>
        <p:txBody>
          <a:bodyPr lIns="0">
            <a:noAutofit/>
          </a:bodyPr>
          <a:lstStyle>
            <a:lvl1pPr>
              <a:defRPr lang="en-US" sz="5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22" y="1566350"/>
            <a:ext cx="6324600" cy="5063050"/>
          </a:xfrm>
        </p:spPr>
        <p:txBody>
          <a:bodyPr lIns="0">
            <a:normAutofit/>
          </a:bodyPr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2100"/>
              </a:spcAft>
              <a:buNone/>
              <a:defRPr lang="en-US" sz="32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2pPr>
            <a:lvl3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3pPr>
            <a:lvl4pPr>
              <a:defRPr lang="en-US" sz="2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4pPr>
            <a:lvl5pPr>
              <a:defRPr lang="en-US" sz="2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Museo Sans 100" panose="02000000000000000000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228600" y="197601"/>
            <a:ext cx="4724401" cy="411367"/>
          </a:xfrm>
        </p:spPr>
        <p:txBody>
          <a:bodyPr lIns="0">
            <a:noAutofit/>
          </a:bodyPr>
          <a:lstStyle>
            <a:lvl1pPr marL="0" indent="0">
              <a:buNone/>
              <a:defRPr lang="en-US" sz="2000" kern="1200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Short sub-title</a:t>
            </a:r>
          </a:p>
        </p:txBody>
      </p:sp>
    </p:spTree>
    <p:extLst>
      <p:ext uri="{BB962C8B-B14F-4D97-AF65-F5344CB8AC3E}">
        <p14:creationId xmlns:p14="http://schemas.microsoft.com/office/powerpoint/2010/main" val="104590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1A43-7C79-44B9-B0AB-D1BBC6FD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028A-CFBE-4B56-80FD-63EB699B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B4BF-AE81-43DD-BD35-71F45DFB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9487-8723-46F3-B837-8F202ACB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469E-3EF0-4D51-8B9E-EDD42F88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535C-D865-49AB-8D6F-A7DE93E4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3CBB7-5408-4E7D-B061-570990CE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AB31-64C2-4EBC-B047-B7633CEC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B3D6-1F90-4236-BF5F-25F46065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244E-F769-4DE5-959E-9934AEFF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F8AF-8F0C-4161-B9D6-A0E27E82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651C-A032-4DCF-B78D-3EB53BCFB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20D7-550D-44FA-961A-EF7F8CBE7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C604-7440-4D65-8DF0-95B7180A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AE13-9986-4978-85DB-F5B64F7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5217-3EB6-4C06-9919-907BDB88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C2C1-2608-40E0-B9FE-E2618F06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FF9B-49ED-4355-93E3-43EA88B5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3939-F338-4C96-8B05-2B13CBC1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A4573-ABDD-45CA-A2D4-98B4E2EE1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027D0-B6F1-49DD-8718-BAA00DC92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A9E26-5B48-441D-9A8B-3BA43CA5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7BC28-004C-4B63-9B5D-E67400E2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3923-4475-4FA7-9897-EF1E0A2F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189-F177-4357-AA21-C2D5C44B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EF05C-48AA-4291-98CE-F2AD540E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853BC-750C-407B-BB7D-E1E0C3A7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63E65-D317-4454-B99E-DEB4347D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AEB9-FBA5-4639-A7A1-CA844064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832E3-8713-476A-B8E2-F005466A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11A4-0511-4E00-9A0A-87514FB9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68F8-7A4F-445D-8384-611B7DD6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760D-14C5-4B43-B291-8CAFA11A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D1C58-29E0-4D98-A756-F74D14617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06FE-72B4-4486-BC0F-CB88B1DA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AF33-F05D-40BC-9CAF-97E58502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10A1-FC14-4603-ABA5-CDFFA779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9433-6841-46EF-9C42-6C4909F8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53C1E-9DDF-4455-9A75-6EED258BA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B209-A831-4424-B7D7-B9AD723D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C152-4D78-4D54-9A8F-BE224123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32859-33E5-4B8D-98DB-EF5BA1FE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D504-0D3F-446C-938A-27804FC1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90B28-34AC-4038-B04C-18F3B687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AF402-B57C-49F3-9079-46C2E1C3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3829-F037-46BB-AED3-98645CE3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65B9-8B96-4137-A5FE-62825A078D0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3ADC-AAF6-4C42-BB43-B2C0864D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C330-C65F-4F7F-ADE9-CEF6868E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5086-B903-4DDA-ACF4-A92C190C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22" y="492641"/>
            <a:ext cx="12525232" cy="708436"/>
          </a:xfrm>
        </p:spPr>
        <p:txBody>
          <a:bodyPr/>
          <a:lstStyle/>
          <a:p>
            <a:r>
              <a:rPr lang="en-US" sz="4800" dirty="0"/>
              <a:t>Potentiometers can be hooked up in either orientation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potentiometers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822" y="6627168"/>
            <a:ext cx="2680862" cy="230832"/>
          </a:xfrm>
          <a:prstGeom prst="rect">
            <a:avLst/>
          </a:prstGeom>
          <a:noFill/>
        </p:spPr>
        <p:txBody>
          <a:bodyPr wrap="none" lIns="45720" rtlCol="0">
            <a:spAutoFit/>
          </a:bodyPr>
          <a:lstStyle/>
          <a:p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Source: https://</a:t>
            </a:r>
            <a:r>
              <a:rPr lang="en-US" sz="900" dirty="0" err="1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en.wikipedia.org</a:t>
            </a:r>
            <a:r>
              <a:rPr lang="en-US" sz="900" dirty="0">
                <a:solidFill>
                  <a:prstClr val="white">
                    <a:lumMod val="65000"/>
                  </a:prstClr>
                </a:solidFill>
                <a:latin typeface="Segoe UI Light"/>
                <a:cs typeface="Segoe UI Light"/>
              </a:rPr>
              <a:t>/wiki/Potentiometer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F09B8-0C13-BE4A-B3BF-05279FBFA4A6}"/>
              </a:ext>
            </a:extLst>
          </p:cNvPr>
          <p:cNvCxnSpPr/>
          <p:nvPr/>
        </p:nvCxnSpPr>
        <p:spPr>
          <a:xfrm>
            <a:off x="5958897" y="2477641"/>
            <a:ext cx="0" cy="23989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7E7464-A67A-534E-80DD-32B7B4903680}"/>
              </a:ext>
            </a:extLst>
          </p:cNvPr>
          <p:cNvGrpSpPr/>
          <p:nvPr/>
        </p:nvGrpSpPr>
        <p:grpSpPr>
          <a:xfrm>
            <a:off x="475783" y="2054234"/>
            <a:ext cx="5021943" cy="3178170"/>
            <a:chOff x="6942945" y="948489"/>
            <a:chExt cx="4309531" cy="272731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315AB6-D439-F043-9118-2CAF65C4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2945" y="1279589"/>
              <a:ext cx="3498476" cy="2396216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89026C-561F-0844-8DDD-195365437C81}"/>
                </a:ext>
              </a:extLst>
            </p:cNvPr>
            <p:cNvCxnSpPr/>
            <p:nvPr/>
          </p:nvCxnSpPr>
          <p:spPr>
            <a:xfrm flipV="1">
              <a:off x="9308587" y="1190745"/>
              <a:ext cx="277015" cy="515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34B1B0-F026-4341-B765-E15798E44A7D}"/>
                </a:ext>
              </a:extLst>
            </p:cNvPr>
            <p:cNvSpPr/>
            <p:nvPr/>
          </p:nvSpPr>
          <p:spPr>
            <a:xfrm>
              <a:off x="9528505" y="948489"/>
              <a:ext cx="1630033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Segoe Condensed" panose="020B0606040200020203" pitchFamily="34" charset="0"/>
                </a:rPr>
                <a:t>Resistive material</a:t>
              </a:r>
              <a:endParaRPr lang="en-US" sz="1600" baseline="-25000" dirty="0">
                <a:solidFill>
                  <a:schemeClr val="tx1"/>
                </a:solidFill>
                <a:latin typeface="Segoe Condensed" panose="020B0606040200020203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B44958-3A24-704D-BF7B-82961290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9846" y="1572045"/>
              <a:ext cx="488357" cy="1565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243D30-4A75-D94F-BD50-8CEA0A21B94A}"/>
                </a:ext>
              </a:extLst>
            </p:cNvPr>
            <p:cNvSpPr/>
            <p:nvPr/>
          </p:nvSpPr>
          <p:spPr>
            <a:xfrm>
              <a:off x="10054314" y="1396413"/>
              <a:ext cx="119816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Segoe Condensed" panose="020B0606040200020203" pitchFamily="34" charset="0"/>
                </a:rPr>
                <a:t>Wiper</a:t>
              </a:r>
              <a:endParaRPr lang="en-US" sz="1600" baseline="-25000" dirty="0">
                <a:solidFill>
                  <a:schemeClr val="tx1"/>
                </a:solidFill>
                <a:latin typeface="Segoe Condensed" panose="020B0606040200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EA09AB-B86B-3D40-A2C6-1B0397226F28}"/>
              </a:ext>
            </a:extLst>
          </p:cNvPr>
          <p:cNvGrpSpPr/>
          <p:nvPr/>
        </p:nvGrpSpPr>
        <p:grpSpPr>
          <a:xfrm>
            <a:off x="6580249" y="2054234"/>
            <a:ext cx="5021945" cy="3178171"/>
            <a:chOff x="8046750" y="-1590801"/>
            <a:chExt cx="5021945" cy="317817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9C8033-7135-834C-A62B-3F03310FEE35}"/>
                </a:ext>
              </a:extLst>
            </p:cNvPr>
            <p:cNvGrpSpPr/>
            <p:nvPr/>
          </p:nvGrpSpPr>
          <p:grpSpPr>
            <a:xfrm>
              <a:off x="8046750" y="-1590801"/>
              <a:ext cx="5021945" cy="3178171"/>
              <a:chOff x="6942944" y="948489"/>
              <a:chExt cx="4309532" cy="2727316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7C3F8C6-C9B1-A448-8F54-2E9001D80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42944" y="1279589"/>
                <a:ext cx="3498476" cy="2396216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43E624D-4E4F-7E4D-B013-90D9458B606C}"/>
                  </a:ext>
                </a:extLst>
              </p:cNvPr>
              <p:cNvCxnSpPr/>
              <p:nvPr/>
            </p:nvCxnSpPr>
            <p:spPr>
              <a:xfrm flipV="1">
                <a:off x="9308587" y="1190745"/>
                <a:ext cx="277015" cy="5150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8EF8A0-DBF3-2F46-844B-EBB86783432E}"/>
                  </a:ext>
                </a:extLst>
              </p:cNvPr>
              <p:cNvSpPr/>
              <p:nvPr/>
            </p:nvSpPr>
            <p:spPr>
              <a:xfrm>
                <a:off x="9528505" y="948489"/>
                <a:ext cx="1630033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Segoe Condensed" panose="020B0606040200020203" pitchFamily="34" charset="0"/>
                  </a:rPr>
                  <a:t>Resistive material</a:t>
                </a:r>
                <a:endParaRPr lang="en-US" sz="1600" baseline="-25000" dirty="0">
                  <a:solidFill>
                    <a:schemeClr val="tx1"/>
                  </a:solidFill>
                  <a:latin typeface="Segoe Condensed" panose="020B0606040200020203" pitchFamily="34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958CB2-1105-874B-99BA-B6775EBF5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39846" y="1572045"/>
                <a:ext cx="488357" cy="1565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4A6037A-2554-8643-A5A4-BDFCE68A3087}"/>
                  </a:ext>
                </a:extLst>
              </p:cNvPr>
              <p:cNvSpPr/>
              <p:nvPr/>
            </p:nvSpPr>
            <p:spPr>
              <a:xfrm>
                <a:off x="10054314" y="1396413"/>
                <a:ext cx="1198162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Segoe Condensed" panose="020B0606040200020203" pitchFamily="34" charset="0"/>
                  </a:rPr>
                  <a:t>Wiper</a:t>
                </a:r>
                <a:endParaRPr lang="en-US" sz="1600" baseline="-25000" dirty="0">
                  <a:solidFill>
                    <a:schemeClr val="tx1"/>
                  </a:solidFill>
                  <a:latin typeface="Segoe Condensed" panose="020B0606040200020203" pitchFamily="34" charset="0"/>
                </a:endParaRP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AE0220C-947C-2442-8191-68D1D5F52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955" y="1170546"/>
              <a:ext cx="238610" cy="16225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21E57A0-30A2-8B49-AEC9-AC1A364A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0943" y="802867"/>
              <a:ext cx="258854" cy="15060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79A165C-DD9C-F04D-9EBD-D99ED579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3514" y="1156258"/>
              <a:ext cx="258854" cy="15060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1EC84E6-6A74-F946-819F-2A174B78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843" y="1168157"/>
              <a:ext cx="238610" cy="162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375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887613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7216260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A822E7-0685-D644-8D70-AF1358AB2A9A}"/>
              </a:ext>
            </a:extLst>
          </p:cNvPr>
          <p:cNvSpPr txBox="1"/>
          <p:nvPr/>
        </p:nvSpPr>
        <p:spPr>
          <a:xfrm>
            <a:off x="2384294" y="5000106"/>
            <a:ext cx="7423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dirty="0"/>
              <a:t>Let’s imagine that we have a </a:t>
            </a:r>
            <a:r>
              <a:rPr lang="en-US" sz="2800" b="1" dirty="0"/>
              <a:t>10K</a:t>
            </a:r>
            <a:r>
              <a:rPr lang="el-GR" sz="2800" b="1" dirty="0" err="1"/>
              <a:t>Ω</a:t>
            </a:r>
            <a:r>
              <a:rPr lang="en-US" sz="2800" b="1" dirty="0"/>
              <a:t> </a:t>
            </a:r>
            <a:r>
              <a:rPr lang="en-US" sz="2800" dirty="0"/>
              <a:t>potentiometer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1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  <a:solidFill>
            <a:schemeClr val="accent2">
              <a:lumMod val="75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  <a:grpFill/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grpFill/>
              <a:ln w="85725" cap="rnd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grpFill/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accent2">
                <a:lumMod val="75000"/>
              </a:schemeClr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FC54EE6-1312-4FA3-816B-BBE80D9FA196}"/>
              </a:ext>
            </a:extLst>
          </p:cNvPr>
          <p:cNvSpPr/>
          <p:nvPr/>
        </p:nvSpPr>
        <p:spPr>
          <a:xfrm>
            <a:off x="6996347" y="2637532"/>
            <a:ext cx="138131" cy="1381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3720702" y="4111827"/>
            <a:ext cx="3202" cy="3280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2384294" y="4464606"/>
            <a:ext cx="7423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resistance between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changes 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depending on wiper position. Let’s call this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1-2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9190A9-D6FB-4DBA-BE92-871B2479A99A}"/>
              </a:ext>
            </a:extLst>
          </p:cNvPr>
          <p:cNvCxnSpPr>
            <a:cxnSpLocks/>
          </p:cNvCxnSpPr>
          <p:nvPr/>
        </p:nvCxnSpPr>
        <p:spPr>
          <a:xfrm>
            <a:off x="4090517" y="4111827"/>
            <a:ext cx="3202" cy="3280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B0804CD-5371-414C-845C-81A518B55B34}"/>
              </a:ext>
            </a:extLst>
          </p:cNvPr>
          <p:cNvCxnSpPr>
            <a:cxnSpLocks/>
          </p:cNvCxnSpPr>
          <p:nvPr/>
        </p:nvCxnSpPr>
        <p:spPr>
          <a:xfrm>
            <a:off x="7066020" y="2870529"/>
            <a:ext cx="3202" cy="15693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1D202-633E-40EC-984C-8CA3C449A471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73C3912-62CF-48EC-A239-0D5AC1884603}"/>
              </a:ext>
            </a:extLst>
          </p:cNvPr>
          <p:cNvCxnSpPr>
            <a:cxnSpLocks/>
          </p:cNvCxnSpPr>
          <p:nvPr/>
        </p:nvCxnSpPr>
        <p:spPr>
          <a:xfrm>
            <a:off x="7885155" y="4111827"/>
            <a:ext cx="3202" cy="3280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8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  <a:solidFill>
            <a:schemeClr val="accent2">
              <a:lumMod val="75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  <a:grpFill/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grpFill/>
              <a:ln w="85725" cap="rnd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grpFill/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rgbClr val="0070C0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D07A9A-5D64-4963-8757-7EC7CDCFCAD3}"/>
              </a:ext>
            </a:extLst>
          </p:cNvPr>
          <p:cNvGrpSpPr/>
          <p:nvPr/>
        </p:nvGrpSpPr>
        <p:grpSpPr>
          <a:xfrm>
            <a:off x="2384294" y="2870529"/>
            <a:ext cx="7423412" cy="2548184"/>
            <a:chOff x="2384294" y="2870529"/>
            <a:chExt cx="7423412" cy="254818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4088625" y="4111827"/>
              <a:ext cx="3202" cy="32802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2384294" y="4464606"/>
              <a:ext cx="74234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The wiper also changes the resistance </a:t>
              </a:r>
              <a:br>
                <a:rPr lang="en-US" sz="2800" dirty="0">
                  <a:solidFill>
                    <a:srgbClr val="0070C0"/>
                  </a:solidFill>
                </a:rPr>
              </a:br>
              <a:r>
                <a:rPr lang="en-US" sz="2800" dirty="0">
                  <a:solidFill>
                    <a:srgbClr val="0070C0"/>
                  </a:solidFill>
                </a:rPr>
                <a:t>between </a:t>
              </a:r>
              <a:r>
                <a:rPr lang="en-US" sz="2800" b="1" dirty="0">
                  <a:solidFill>
                    <a:srgbClr val="0070C0"/>
                  </a:solidFill>
                </a:rPr>
                <a:t>2</a:t>
              </a:r>
              <a:r>
                <a:rPr lang="en-US" sz="2800" dirty="0">
                  <a:solidFill>
                    <a:srgbClr val="0070C0"/>
                  </a:solidFill>
                </a:rPr>
                <a:t> and </a:t>
              </a:r>
              <a:r>
                <a:rPr lang="en-US" sz="2800" b="1" dirty="0">
                  <a:solidFill>
                    <a:srgbClr val="0070C0"/>
                  </a:solidFill>
                </a:rPr>
                <a:t>3</a:t>
              </a:r>
              <a:r>
                <a:rPr lang="en-US" sz="2800" dirty="0">
                  <a:solidFill>
                    <a:srgbClr val="0070C0"/>
                  </a:solidFill>
                </a:rPr>
                <a:t>. Let’s call this </a:t>
              </a:r>
              <a:r>
                <a:rPr lang="en-US" sz="2800" b="1" dirty="0">
                  <a:solidFill>
                    <a:srgbClr val="0070C0"/>
                  </a:solidFill>
                </a:rPr>
                <a:t>R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2-3</a:t>
              </a:r>
              <a:r>
                <a:rPr lang="en-US" sz="2800" dirty="0">
                  <a:solidFill>
                    <a:srgbClr val="0070C0"/>
                  </a:solidFill>
                </a:rPr>
                <a:t>.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9190A9-D6FB-4DBA-BE92-871B2479A99A}"/>
                </a:ext>
              </a:extLst>
            </p:cNvPr>
            <p:cNvCxnSpPr>
              <a:cxnSpLocks/>
            </p:cNvCxnSpPr>
            <p:nvPr/>
          </p:nvCxnSpPr>
          <p:spPr>
            <a:xfrm>
              <a:off x="4469262" y="4111827"/>
              <a:ext cx="3202" cy="32802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31DBA0-05F2-4AC4-9D25-196D86C2105E}"/>
                </a:ext>
              </a:extLst>
            </p:cNvPr>
            <p:cNvCxnSpPr>
              <a:cxnSpLocks/>
            </p:cNvCxnSpPr>
            <p:nvPr/>
          </p:nvCxnSpPr>
          <p:spPr>
            <a:xfrm>
              <a:off x="8712757" y="2870529"/>
              <a:ext cx="3202" cy="15693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1D202-633E-40EC-984C-8CA3C449A471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E9679BA-83F8-4BA5-9BE4-AAF5BFC5CBA7}"/>
              </a:ext>
            </a:extLst>
          </p:cNvPr>
          <p:cNvSpPr/>
          <p:nvPr/>
        </p:nvSpPr>
        <p:spPr>
          <a:xfrm>
            <a:off x="8647151" y="2637532"/>
            <a:ext cx="138131" cy="1381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8DEC77-61D7-4F25-80BC-9D2A59B4157B}"/>
              </a:ext>
            </a:extLst>
          </p:cNvPr>
          <p:cNvCxnSpPr>
            <a:cxnSpLocks/>
          </p:cNvCxnSpPr>
          <p:nvPr/>
        </p:nvCxnSpPr>
        <p:spPr>
          <a:xfrm>
            <a:off x="7885155" y="4111827"/>
            <a:ext cx="3202" cy="3280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4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FC54EE6-1312-4FA3-816B-BBE80D9FA196}"/>
              </a:ext>
            </a:extLst>
          </p:cNvPr>
          <p:cNvSpPr/>
          <p:nvPr/>
        </p:nvSpPr>
        <p:spPr>
          <a:xfrm>
            <a:off x="6996347" y="2637532"/>
            <a:ext cx="138131" cy="138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6E4EB8-93CD-4F0E-AE96-6E50C70DC3AB}"/>
              </a:ext>
            </a:extLst>
          </p:cNvPr>
          <p:cNvSpPr/>
          <p:nvPr/>
        </p:nvSpPr>
        <p:spPr>
          <a:xfrm>
            <a:off x="8647151" y="2637532"/>
            <a:ext cx="138131" cy="138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D07A9A-5D64-4963-8757-7EC7CDCFCAD3}"/>
              </a:ext>
            </a:extLst>
          </p:cNvPr>
          <p:cNvGrpSpPr/>
          <p:nvPr/>
        </p:nvGrpSpPr>
        <p:grpSpPr>
          <a:xfrm>
            <a:off x="2384294" y="2870529"/>
            <a:ext cx="7423412" cy="2548184"/>
            <a:chOff x="2384294" y="2870529"/>
            <a:chExt cx="7423412" cy="254818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3720702" y="4111827"/>
              <a:ext cx="3202" cy="32802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2384294" y="4464606"/>
              <a:ext cx="74234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However, the resistance (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sz="2800" b="1" baseline="-25000" dirty="0">
                  <a:solidFill>
                    <a:schemeClr val="accent6">
                      <a:lumMod val="75000"/>
                    </a:schemeClr>
                  </a:solidFill>
                </a:rPr>
                <a:t>1-3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) between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1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and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3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is always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10K</a:t>
              </a:r>
              <a:r>
                <a:rPr lang="el-GR" sz="2800" b="1" dirty="0">
                  <a:solidFill>
                    <a:schemeClr val="accent6">
                      <a:lumMod val="75000"/>
                    </a:schemeClr>
                  </a:solidFill>
                </a:rPr>
                <a:t>Ω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 regardless of wiper position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9190A9-D6FB-4DBA-BE92-871B2479A99A}"/>
                </a:ext>
              </a:extLst>
            </p:cNvPr>
            <p:cNvCxnSpPr>
              <a:cxnSpLocks/>
            </p:cNvCxnSpPr>
            <p:nvPr/>
          </p:nvCxnSpPr>
          <p:spPr>
            <a:xfrm>
              <a:off x="4463853" y="4111827"/>
              <a:ext cx="3202" cy="32802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4A2DF1-3700-40C4-85AB-0AE1F9439F10}"/>
                </a:ext>
              </a:extLst>
            </p:cNvPr>
            <p:cNvGrpSpPr/>
            <p:nvPr/>
          </p:nvGrpSpPr>
          <p:grpSpPr>
            <a:xfrm>
              <a:off x="7066020" y="2870529"/>
              <a:ext cx="1649939" cy="1569318"/>
              <a:chOff x="7066020" y="2870529"/>
              <a:chExt cx="1649939" cy="32802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B0804CD-5371-414C-845C-81A518B55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020" y="2870529"/>
                <a:ext cx="3202" cy="3280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831DBA0-05F2-4AC4-9D25-196D86C2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2757" y="2870529"/>
                <a:ext cx="3202" cy="3280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1D202-633E-40EC-984C-8CA3C449A471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4872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890815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754837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2">
                    <a:lumMod val="75000"/>
                  </a:schemeClr>
                </a:solidFill>
                <a:latin typeface="Segoe Condensed" panose="020B0606040200020203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FC54EE6-1312-4FA3-816B-BBE80D9FA196}"/>
              </a:ext>
            </a:extLst>
          </p:cNvPr>
          <p:cNvSpPr/>
          <p:nvPr/>
        </p:nvSpPr>
        <p:spPr>
          <a:xfrm>
            <a:off x="6996347" y="2637532"/>
            <a:ext cx="138131" cy="138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6E4EB8-93CD-4F0E-AE96-6E50C70DC3AB}"/>
              </a:ext>
            </a:extLst>
          </p:cNvPr>
          <p:cNvSpPr/>
          <p:nvPr/>
        </p:nvSpPr>
        <p:spPr>
          <a:xfrm>
            <a:off x="8647151" y="2637532"/>
            <a:ext cx="138131" cy="138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D07A9A-5D64-4963-8757-7EC7CDCFCAD3}"/>
              </a:ext>
            </a:extLst>
          </p:cNvPr>
          <p:cNvGrpSpPr/>
          <p:nvPr/>
        </p:nvGrpSpPr>
        <p:grpSpPr>
          <a:xfrm>
            <a:off x="2384294" y="2870529"/>
            <a:ext cx="7423412" cy="2316077"/>
            <a:chOff x="2384294" y="2870529"/>
            <a:chExt cx="7423412" cy="231607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3720702" y="4111827"/>
              <a:ext cx="3202" cy="32802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2384294" y="4663386"/>
              <a:ext cx="7423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sz="2800" dirty="0"/>
                <a:t>In fact, </a:t>
              </a:r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sz="2800" b="1" baseline="-25000" dirty="0">
                  <a:solidFill>
                    <a:schemeClr val="accent6">
                      <a:lumMod val="75000"/>
                    </a:schemeClr>
                  </a:solidFill>
                </a:rPr>
                <a:t>1-3 </a:t>
              </a:r>
              <a:r>
                <a:rPr lang="en-US" sz="2800" dirty="0"/>
                <a:t>always equals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R</a:t>
              </a:r>
              <a:r>
                <a:rPr lang="en-US" sz="28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1-2 </a:t>
              </a:r>
              <a:r>
                <a:rPr lang="en-US" sz="2800" dirty="0"/>
                <a:t>+ </a:t>
              </a:r>
              <a:r>
                <a:rPr lang="en-US" sz="2800" b="1" dirty="0">
                  <a:solidFill>
                    <a:srgbClr val="0070C0"/>
                  </a:solidFill>
                </a:rPr>
                <a:t>R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2-3 </a:t>
              </a:r>
              <a:endParaRPr lang="en-US" sz="2800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9190A9-D6FB-4DBA-BE92-871B2479A99A}"/>
                </a:ext>
              </a:extLst>
            </p:cNvPr>
            <p:cNvCxnSpPr>
              <a:cxnSpLocks/>
            </p:cNvCxnSpPr>
            <p:nvPr/>
          </p:nvCxnSpPr>
          <p:spPr>
            <a:xfrm>
              <a:off x="4463853" y="4111827"/>
              <a:ext cx="3202" cy="32802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4A2DF1-3700-40C4-85AB-0AE1F9439F10}"/>
                </a:ext>
              </a:extLst>
            </p:cNvPr>
            <p:cNvGrpSpPr/>
            <p:nvPr/>
          </p:nvGrpSpPr>
          <p:grpSpPr>
            <a:xfrm>
              <a:off x="7066020" y="2870529"/>
              <a:ext cx="1649939" cy="1569318"/>
              <a:chOff x="7066020" y="2870529"/>
              <a:chExt cx="1649939" cy="32802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B0804CD-5371-414C-845C-81A518B55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020" y="2870529"/>
                <a:ext cx="3202" cy="3280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831DBA0-05F2-4AC4-9D25-196D86C2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2757" y="2870529"/>
                <a:ext cx="3202" cy="3280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1D202-633E-40EC-984C-8CA3C449A471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2696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16655023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284819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281617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6610264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148841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2672766-D353-426E-97B2-0CCD53780845}"/>
              </a:ext>
            </a:extLst>
          </p:cNvPr>
          <p:cNvSpPr txBox="1"/>
          <p:nvPr/>
        </p:nvSpPr>
        <p:spPr>
          <a:xfrm>
            <a:off x="4153682" y="4910693"/>
            <a:ext cx="336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1-2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=0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Ω</a:t>
            </a:r>
            <a:r>
              <a:rPr lang="en-US" sz="2800" dirty="0">
                <a:solidFill>
                  <a:srgbClr val="0070C0"/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</a:rPr>
              <a:t>R</a:t>
            </a:r>
            <a:r>
              <a:rPr lang="en-US" sz="2800" b="1" baseline="-25000" dirty="0">
                <a:solidFill>
                  <a:srgbClr val="0070C0"/>
                </a:solidFill>
              </a:rPr>
              <a:t>2-3</a:t>
            </a:r>
            <a:r>
              <a:rPr lang="en-US" sz="2800" dirty="0">
                <a:solidFill>
                  <a:srgbClr val="0070C0"/>
                </a:solidFill>
              </a:rPr>
              <a:t>=10K</a:t>
            </a:r>
            <a:r>
              <a:rPr lang="el-GR" sz="2800" dirty="0">
                <a:solidFill>
                  <a:srgbClr val="0070C0"/>
                </a:solidFill>
              </a:rPr>
              <a:t>Ω</a:t>
            </a:r>
            <a:r>
              <a:rPr lang="en-US" sz="2800" dirty="0">
                <a:solidFill>
                  <a:srgbClr val="0070C0"/>
                </a:solidFill>
              </a:rPr>
              <a:t> 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1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20045250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7598643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595441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6924088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462665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6852C5E-03F2-4476-9043-B0D36DF5FFDF}"/>
              </a:ext>
            </a:extLst>
          </p:cNvPr>
          <p:cNvSpPr txBox="1"/>
          <p:nvPr/>
        </p:nvSpPr>
        <p:spPr>
          <a:xfrm>
            <a:off x="4153682" y="4910693"/>
            <a:ext cx="336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1-2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=2.5K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Ω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</a:rPr>
              <a:t>R</a:t>
            </a:r>
            <a:r>
              <a:rPr lang="en-US" sz="2800" b="1" baseline="-25000" dirty="0">
                <a:solidFill>
                  <a:srgbClr val="0070C0"/>
                </a:solidFill>
              </a:rPr>
              <a:t>2-3</a:t>
            </a:r>
            <a:r>
              <a:rPr lang="en-US" sz="2800" dirty="0">
                <a:solidFill>
                  <a:srgbClr val="0070C0"/>
                </a:solidFill>
              </a:rPr>
              <a:t>=7.5K</a:t>
            </a:r>
            <a:r>
              <a:rPr lang="el-GR" sz="2800" dirty="0">
                <a:solidFill>
                  <a:srgbClr val="0070C0"/>
                </a:solidFill>
              </a:rPr>
              <a:t>Ω</a:t>
            </a:r>
            <a:r>
              <a:rPr lang="en-US" sz="2800" dirty="0">
                <a:solidFill>
                  <a:srgbClr val="0070C0"/>
                </a:solidFill>
              </a:rPr>
              <a:t> 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7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5695446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8118068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114866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7443513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7982090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D50B4B3-487D-4C78-A90E-4E3C4CBC48E3}"/>
              </a:ext>
            </a:extLst>
          </p:cNvPr>
          <p:cNvSpPr txBox="1"/>
          <p:nvPr/>
        </p:nvSpPr>
        <p:spPr>
          <a:xfrm>
            <a:off x="4153682" y="4910693"/>
            <a:ext cx="336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1-2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=7.1K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Ω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</a:rPr>
              <a:t>R</a:t>
            </a:r>
            <a:r>
              <a:rPr lang="en-US" sz="2800" b="1" baseline="-25000" dirty="0">
                <a:solidFill>
                  <a:srgbClr val="0070C0"/>
                </a:solidFill>
              </a:rPr>
              <a:t>2-3</a:t>
            </a:r>
            <a:r>
              <a:rPr lang="en-US" sz="2800" dirty="0">
                <a:solidFill>
                  <a:srgbClr val="0070C0"/>
                </a:solidFill>
              </a:rPr>
              <a:t>=2.9K</a:t>
            </a:r>
            <a:r>
              <a:rPr lang="el-GR" sz="2800" dirty="0">
                <a:solidFill>
                  <a:srgbClr val="0070C0"/>
                </a:solidFill>
              </a:rPr>
              <a:t>Ω</a:t>
            </a:r>
            <a:r>
              <a:rPr lang="en-US" sz="2800" dirty="0">
                <a:solidFill>
                  <a:srgbClr val="0070C0"/>
                </a:solidFill>
              </a:rPr>
              <a:t> 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5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3345616" y="2144992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3525255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4098290" y="3092237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4476720" y="3214705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10059247">
            <a:off x="3628773" y="2395195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433839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179445" y="3805699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3961103" y="3805699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094040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413589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2A0F58E-417D-468C-B011-29D411223657}"/>
              </a:ext>
            </a:extLst>
          </p:cNvPr>
          <p:cNvSpPr/>
          <p:nvPr/>
        </p:nvSpPr>
        <p:spPr>
          <a:xfrm rot="10800000">
            <a:off x="7063981" y="2535763"/>
            <a:ext cx="1653667" cy="338194"/>
          </a:xfrm>
          <a:custGeom>
            <a:avLst/>
            <a:gdLst>
              <a:gd name="connsiteX0" fmla="*/ 0 w 5736567"/>
              <a:gd name="connsiteY0" fmla="*/ 586596 h 1173192"/>
              <a:gd name="connsiteX1" fmla="*/ 750499 w 5736567"/>
              <a:gd name="connsiteY1" fmla="*/ 586596 h 1173192"/>
              <a:gd name="connsiteX2" fmla="*/ 1052423 w 5736567"/>
              <a:gd name="connsiteY2" fmla="*/ 0 h 1173192"/>
              <a:gd name="connsiteX3" fmla="*/ 1664899 w 5736567"/>
              <a:gd name="connsiteY3" fmla="*/ 1155939 h 1173192"/>
              <a:gd name="connsiteX4" fmla="*/ 2277374 w 5736567"/>
              <a:gd name="connsiteY4" fmla="*/ 8626 h 1173192"/>
              <a:gd name="connsiteX5" fmla="*/ 2881223 w 5736567"/>
              <a:gd name="connsiteY5" fmla="*/ 1173192 h 1173192"/>
              <a:gd name="connsiteX6" fmla="*/ 3476446 w 5736567"/>
              <a:gd name="connsiteY6" fmla="*/ 25879 h 1173192"/>
              <a:gd name="connsiteX7" fmla="*/ 4106174 w 5736567"/>
              <a:gd name="connsiteY7" fmla="*/ 1155939 h 1173192"/>
              <a:gd name="connsiteX8" fmla="*/ 4684144 w 5736567"/>
              <a:gd name="connsiteY8" fmla="*/ 8626 h 1173192"/>
              <a:gd name="connsiteX9" fmla="*/ 4977442 w 5736567"/>
              <a:gd name="connsiteY9" fmla="*/ 569343 h 1173192"/>
              <a:gd name="connsiteX10" fmla="*/ 5736567 w 5736567"/>
              <a:gd name="connsiteY10" fmla="*/ 586596 h 117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36567" h="1173192">
                <a:moveTo>
                  <a:pt x="0" y="586596"/>
                </a:moveTo>
                <a:lnTo>
                  <a:pt x="750499" y="586596"/>
                </a:lnTo>
                <a:lnTo>
                  <a:pt x="1052423" y="0"/>
                </a:lnTo>
                <a:lnTo>
                  <a:pt x="1664899" y="1155939"/>
                </a:lnTo>
                <a:lnTo>
                  <a:pt x="2277374" y="8626"/>
                </a:lnTo>
                <a:lnTo>
                  <a:pt x="2881223" y="1173192"/>
                </a:lnTo>
                <a:lnTo>
                  <a:pt x="3476446" y="25879"/>
                </a:lnTo>
                <a:lnTo>
                  <a:pt x="4106174" y="1155939"/>
                </a:lnTo>
                <a:lnTo>
                  <a:pt x="4684144" y="8626"/>
                </a:lnTo>
                <a:lnTo>
                  <a:pt x="4977442" y="569343"/>
                </a:lnTo>
                <a:lnTo>
                  <a:pt x="5736567" y="586596"/>
                </a:lnTo>
              </a:path>
            </a:pathLst>
          </a:custGeom>
          <a:noFill/>
          <a:ln w="444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B9DE81-BC08-4B13-9DFF-80B025ED2859}"/>
              </a:ext>
            </a:extLst>
          </p:cNvPr>
          <p:cNvCxnSpPr/>
          <p:nvPr/>
        </p:nvCxnSpPr>
        <p:spPr>
          <a:xfrm rot="10800000">
            <a:off x="8523870" y="2983208"/>
            <a:ext cx="0" cy="665503"/>
          </a:xfrm>
          <a:prstGeom prst="straightConnector1">
            <a:avLst/>
          </a:prstGeom>
          <a:noFill/>
          <a:ln w="4445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520668" y="4111827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7849315" y="4439847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8387892" y="3768940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654050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8592070" y="2533056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BDD19-CBE0-4134-996A-B787F1D5B4FF}"/>
              </a:ext>
            </a:extLst>
          </p:cNvPr>
          <p:cNvSpPr txBox="1"/>
          <p:nvPr/>
        </p:nvSpPr>
        <p:spPr>
          <a:xfrm>
            <a:off x="4153682" y="4910693"/>
            <a:ext cx="336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1-2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=10K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Ω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</a:rPr>
              <a:t>R</a:t>
            </a:r>
            <a:r>
              <a:rPr lang="en-US" sz="2800" b="1" baseline="-25000" dirty="0">
                <a:solidFill>
                  <a:srgbClr val="0070C0"/>
                </a:solidFill>
              </a:rPr>
              <a:t>2-3</a:t>
            </a:r>
            <a:r>
              <a:rPr lang="en-US" sz="2800" dirty="0">
                <a:solidFill>
                  <a:srgbClr val="0070C0"/>
                </a:solidFill>
              </a:rPr>
              <a:t>=0K</a:t>
            </a:r>
            <a:r>
              <a:rPr lang="el-GR" sz="2800" dirty="0">
                <a:solidFill>
                  <a:srgbClr val="0070C0"/>
                </a:solidFill>
              </a:rPr>
              <a:t>Ω</a:t>
            </a:r>
            <a:r>
              <a:rPr lang="en-US" sz="2800" dirty="0">
                <a:solidFill>
                  <a:srgbClr val="0070C0"/>
                </a:solidFill>
              </a:rPr>
              <a:t>  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2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3F054E4-F078-4C95-A97D-3BEDC762CE83}"/>
              </a:ext>
            </a:extLst>
          </p:cNvPr>
          <p:cNvGrpSpPr/>
          <p:nvPr/>
        </p:nvGrpSpPr>
        <p:grpSpPr>
          <a:xfrm>
            <a:off x="3884260" y="1750935"/>
            <a:ext cx="388861" cy="1457420"/>
            <a:chOff x="3884260" y="1750935"/>
            <a:chExt cx="388861" cy="145742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EF60B-B148-4095-9E19-98A653212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5041" y="2052362"/>
              <a:ext cx="9452" cy="115599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864F46-FE89-427D-8171-C964B9D29F9E}"/>
                </a:ext>
              </a:extLst>
            </p:cNvPr>
            <p:cNvSpPr txBox="1"/>
            <p:nvPr/>
          </p:nvSpPr>
          <p:spPr>
            <a:xfrm>
              <a:off x="3884260" y="1750935"/>
              <a:ext cx="388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A123B4-18AE-4B13-973E-91244EF33B82}"/>
              </a:ext>
            </a:extLst>
          </p:cNvPr>
          <p:cNvGrpSpPr/>
          <p:nvPr/>
        </p:nvGrpSpPr>
        <p:grpSpPr>
          <a:xfrm>
            <a:off x="2853942" y="2370377"/>
            <a:ext cx="1908757" cy="783490"/>
            <a:chOff x="2853942" y="2370377"/>
            <a:chExt cx="1908757" cy="78349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78219B-C680-4505-B0A6-5DAF48DE0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6552" y="2568834"/>
              <a:ext cx="1466147" cy="5850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A87A-2982-47FB-BD91-CB7A7CB866D8}"/>
                </a:ext>
              </a:extLst>
            </p:cNvPr>
            <p:cNvSpPr txBox="1"/>
            <p:nvPr/>
          </p:nvSpPr>
          <p:spPr>
            <a:xfrm>
              <a:off x="2853942" y="237037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FC76A0-22B1-41FB-82E8-FEB21418C8CB}"/>
              </a:ext>
            </a:extLst>
          </p:cNvPr>
          <p:cNvGrpSpPr/>
          <p:nvPr/>
        </p:nvGrpSpPr>
        <p:grpSpPr>
          <a:xfrm>
            <a:off x="3433839" y="2351327"/>
            <a:ext cx="1856310" cy="827247"/>
            <a:chOff x="3433839" y="2351327"/>
            <a:chExt cx="1856310" cy="82724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CBFF63-ACA4-4800-9DFC-055F13257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3839" y="2527539"/>
              <a:ext cx="1439687" cy="65103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C910B8-710D-4FB5-B415-6DFFCA6AECD9}"/>
                </a:ext>
              </a:extLst>
            </p:cNvPr>
            <p:cNvSpPr txBox="1"/>
            <p:nvPr/>
          </p:nvSpPr>
          <p:spPr>
            <a:xfrm>
              <a:off x="4791060" y="2351327"/>
              <a:ext cx="499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30F366A-40F1-4246-93B3-A55E333DE324}"/>
              </a:ext>
            </a:extLst>
          </p:cNvPr>
          <p:cNvSpPr/>
          <p:nvPr/>
        </p:nvSpPr>
        <p:spPr>
          <a:xfrm>
            <a:off x="3503108" y="2301174"/>
            <a:ext cx="1187450" cy="118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49C908-7827-400E-8D7A-E7839262A7DB}"/>
              </a:ext>
            </a:extLst>
          </p:cNvPr>
          <p:cNvGrpSpPr/>
          <p:nvPr/>
        </p:nvGrpSpPr>
        <p:grpSpPr>
          <a:xfrm>
            <a:off x="3345616" y="2144992"/>
            <a:ext cx="1505349" cy="1999261"/>
            <a:chOff x="3669466" y="2385736"/>
            <a:chExt cx="1505349" cy="19992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A48187-EC6A-490D-A8CE-30B46F517068}"/>
                </a:ext>
              </a:extLst>
            </p:cNvPr>
            <p:cNvGrpSpPr/>
            <p:nvPr/>
          </p:nvGrpSpPr>
          <p:grpSpPr>
            <a:xfrm>
              <a:off x="3669466" y="2385736"/>
              <a:ext cx="1505349" cy="1630430"/>
              <a:chOff x="6686986" y="1880521"/>
              <a:chExt cx="1505349" cy="1630430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3E316B9F-BB9C-4585-BDF4-13AAC2F46EC5}"/>
                  </a:ext>
                </a:extLst>
              </p:cNvPr>
              <p:cNvSpPr/>
              <p:nvPr/>
            </p:nvSpPr>
            <p:spPr>
              <a:xfrm rot="2556051">
                <a:off x="6686986" y="1880521"/>
                <a:ext cx="1505349" cy="1505349"/>
              </a:xfrm>
              <a:prstGeom prst="blockArc">
                <a:avLst>
                  <a:gd name="adj1" fmla="val 5712898"/>
                  <a:gd name="adj2" fmla="val 21469375"/>
                  <a:gd name="adj3" fmla="val 133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C16A184-FB13-4A58-BCE7-2F914DC896B2}"/>
                  </a:ext>
                </a:extLst>
              </p:cNvPr>
              <p:cNvSpPr/>
              <p:nvPr/>
            </p:nvSpPr>
            <p:spPr>
              <a:xfrm>
                <a:off x="6866625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7B8882-DD25-43B8-A0C9-4D00E7E2D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660" y="2827766"/>
                <a:ext cx="0" cy="676656"/>
              </a:xfrm>
              <a:prstGeom prst="line">
                <a:avLst/>
              </a:pr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2174FD-38EE-4542-98F5-C2645E97E9E1}"/>
                  </a:ext>
                </a:extLst>
              </p:cNvPr>
              <p:cNvSpPr/>
              <p:nvPr/>
            </p:nvSpPr>
            <p:spPr>
              <a:xfrm flipH="1">
                <a:off x="7818090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4C454B-6DE9-4EC0-90C2-74115AAE8FC8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939034" cy="938776"/>
                <a:chOff x="6970143" y="2130724"/>
                <a:chExt cx="939034" cy="93877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BE7CBFA-9BC1-401C-8B78-4B0E43007A55}"/>
                    </a:ext>
                  </a:extLst>
                </p:cNvPr>
                <p:cNvGrpSpPr/>
                <p:nvPr/>
              </p:nvGrpSpPr>
              <p:grpSpPr>
                <a:xfrm>
                  <a:off x="6970143" y="2130724"/>
                  <a:ext cx="709871" cy="709742"/>
                  <a:chOff x="6970143" y="2130724"/>
                  <a:chExt cx="709871" cy="709742"/>
                </a:xfrm>
              </p:grpSpPr>
              <p:sp>
                <p:nvSpPr>
                  <p:cNvPr id="10" name="Circle: Hollow 9">
                    <a:extLst>
                      <a:ext uri="{FF2B5EF4-FFF2-40B4-BE49-F238E27FC236}">
                        <a16:creationId xmlns:a16="http://schemas.microsoft.com/office/drawing/2014/main" id="{4A9FC938-03AA-45A9-8BD8-F16280733D03}"/>
                      </a:ext>
                    </a:extLst>
                  </p:cNvPr>
                  <p:cNvSpPr/>
                  <p:nvPr/>
                </p:nvSpPr>
                <p:spPr>
                  <a:xfrm>
                    <a:off x="7199306" y="2359758"/>
                    <a:ext cx="480708" cy="480708"/>
                  </a:xfrm>
                  <a:prstGeom prst="donut">
                    <a:avLst>
                      <a:gd name="adj" fmla="val 2333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36ABBE2-0497-47BB-BEC7-0515A75C9E22}"/>
                      </a:ext>
                    </a:extLst>
                  </p:cNvPr>
                  <p:cNvCxnSpPr>
                    <a:stCxn id="10" idx="1"/>
                  </p:cNvCxnSpPr>
                  <p:nvPr/>
                </p:nvCxnSpPr>
                <p:spPr>
                  <a:xfrm flipH="1" flipV="1">
                    <a:off x="6970143" y="2130724"/>
                    <a:ext cx="299561" cy="299432"/>
                  </a:xfrm>
                  <a:prstGeom prst="line">
                    <a:avLst/>
                  </a:prstGeom>
                  <a:ln w="85725" cap="rnd">
                    <a:solidFill>
                      <a:srgbClr val="7F7F7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8520777-9910-4823-8AB6-F4D18EA81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9616" y="2770068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>
                      <a:alpha val="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E8E380-12DA-4286-BA99-302A94D81BA6}"/>
                </a:ext>
              </a:extLst>
            </p:cNvPr>
            <p:cNvSpPr txBox="1"/>
            <p:nvPr/>
          </p:nvSpPr>
          <p:spPr>
            <a:xfrm>
              <a:off x="4503295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3B30A-1963-4D65-8AF3-296C4B33051D}"/>
              </a:ext>
            </a:extLst>
          </p:cNvPr>
          <p:cNvGrpSpPr/>
          <p:nvPr/>
        </p:nvGrpSpPr>
        <p:grpSpPr>
          <a:xfrm>
            <a:off x="7063981" y="2533056"/>
            <a:ext cx="2124989" cy="1115655"/>
            <a:chOff x="8230857" y="2773800"/>
            <a:chExt cx="2124989" cy="11156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06EBF2-1965-413E-97A3-5031995F9847}"/>
                </a:ext>
              </a:extLst>
            </p:cNvPr>
            <p:cNvGrpSpPr/>
            <p:nvPr/>
          </p:nvGrpSpPr>
          <p:grpSpPr>
            <a:xfrm rot="10800000">
              <a:off x="8230857" y="2776507"/>
              <a:ext cx="1653667" cy="1112948"/>
              <a:chOff x="9880599" y="2523826"/>
              <a:chExt cx="1653667" cy="111294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A0F58E-417D-468C-B011-29D411223657}"/>
                  </a:ext>
                </a:extLst>
              </p:cNvPr>
              <p:cNvSpPr/>
              <p:nvPr/>
            </p:nvSpPr>
            <p:spPr>
              <a:xfrm>
                <a:off x="9880599" y="3298580"/>
                <a:ext cx="1653667" cy="33819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B9DE81-BC08-4B13-9DFF-80B025ED2859}"/>
                  </a:ext>
                </a:extLst>
              </p:cNvPr>
              <p:cNvCxnSpPr/>
              <p:nvPr/>
            </p:nvCxnSpPr>
            <p:spPr>
              <a:xfrm>
                <a:off x="10707432" y="2523826"/>
                <a:ext cx="0" cy="665503"/>
              </a:xfrm>
              <a:prstGeom prst="straightConnector1">
                <a:avLst/>
              </a:pr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E92287-5DA8-4D3E-AE7A-6CABFE982B35}"/>
                </a:ext>
              </a:extLst>
            </p:cNvPr>
            <p:cNvSpPr txBox="1"/>
            <p:nvPr/>
          </p:nvSpPr>
          <p:spPr>
            <a:xfrm>
              <a:off x="975894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A0341CA-F089-4B54-8F29-C8524D1D4BD2}"/>
              </a:ext>
            </a:extLst>
          </p:cNvPr>
          <p:cNvSpPr txBox="1"/>
          <p:nvPr/>
        </p:nvSpPr>
        <p:spPr>
          <a:xfrm>
            <a:off x="4626737" y="3363600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Condensed" panose="020B0606040200020203" pitchFamily="34" charset="0"/>
              </a:rPr>
              <a:t>10K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19DC12-6091-4C1B-B8EC-CE64260394D6}"/>
              </a:ext>
            </a:extLst>
          </p:cNvPr>
          <p:cNvSpPr txBox="1"/>
          <p:nvPr/>
        </p:nvSpPr>
        <p:spPr>
          <a:xfrm>
            <a:off x="3069474" y="3362136"/>
            <a:ext cx="499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Condensed" panose="020B0606040200020203" pitchFamily="34" charset="0"/>
              </a:rPr>
              <a:t>0K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EC02A1-6921-4BC2-BA75-EBE184A1C543}"/>
              </a:ext>
            </a:extLst>
          </p:cNvPr>
          <p:cNvGrpSpPr/>
          <p:nvPr/>
        </p:nvGrpSpPr>
        <p:grpSpPr>
          <a:xfrm>
            <a:off x="7036565" y="2098331"/>
            <a:ext cx="457200" cy="356531"/>
            <a:chOff x="7036565" y="2098331"/>
            <a:chExt cx="457200" cy="3565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16F48-BF02-4E25-BEF5-7E614A37C8C1}"/>
                </a:ext>
              </a:extLst>
            </p:cNvPr>
            <p:cNvSpPr txBox="1"/>
            <p:nvPr/>
          </p:nvSpPr>
          <p:spPr>
            <a:xfrm>
              <a:off x="7036565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0K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72F42D-2249-4586-86E4-8C073B97A81D}"/>
                </a:ext>
              </a:extLst>
            </p:cNvPr>
            <p:cNvCxnSpPr>
              <a:cxnSpLocks/>
            </p:cNvCxnSpPr>
            <p:nvPr/>
          </p:nvCxnSpPr>
          <p:spPr>
            <a:xfrm>
              <a:off x="7265165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C71EAC-C4BA-4B54-8865-92817119380D}"/>
              </a:ext>
            </a:extLst>
          </p:cNvPr>
          <p:cNvGrpSpPr/>
          <p:nvPr/>
        </p:nvGrpSpPr>
        <p:grpSpPr>
          <a:xfrm>
            <a:off x="7351971" y="2098331"/>
            <a:ext cx="457200" cy="356531"/>
            <a:chOff x="7351971" y="2098331"/>
            <a:chExt cx="457200" cy="3565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D75816-1585-486C-892E-578B5F8590BA}"/>
                </a:ext>
              </a:extLst>
            </p:cNvPr>
            <p:cNvSpPr txBox="1"/>
            <p:nvPr/>
          </p:nvSpPr>
          <p:spPr>
            <a:xfrm>
              <a:off x="7351971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2.5K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8FA7F0-4A85-4A37-83DD-C7A0051BB6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71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251731-F74B-4F12-A131-FAB0D4EE563B}"/>
              </a:ext>
            </a:extLst>
          </p:cNvPr>
          <p:cNvGrpSpPr/>
          <p:nvPr/>
        </p:nvGrpSpPr>
        <p:grpSpPr>
          <a:xfrm>
            <a:off x="7667377" y="2098331"/>
            <a:ext cx="457200" cy="356531"/>
            <a:chOff x="7667377" y="2098331"/>
            <a:chExt cx="457200" cy="3565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2E1DE6-9D66-4153-993B-5942FBE87528}"/>
                </a:ext>
              </a:extLst>
            </p:cNvPr>
            <p:cNvSpPr txBox="1"/>
            <p:nvPr/>
          </p:nvSpPr>
          <p:spPr>
            <a:xfrm>
              <a:off x="7667377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5K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BAA086-510A-4AD4-9782-9504E85127E4}"/>
                </a:ext>
              </a:extLst>
            </p:cNvPr>
            <p:cNvCxnSpPr>
              <a:cxnSpLocks/>
            </p:cNvCxnSpPr>
            <p:nvPr/>
          </p:nvCxnSpPr>
          <p:spPr>
            <a:xfrm>
              <a:off x="7895977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4A3631-4DDB-42E6-AB1F-9F9A28ADA850}"/>
              </a:ext>
            </a:extLst>
          </p:cNvPr>
          <p:cNvGrpSpPr/>
          <p:nvPr/>
        </p:nvGrpSpPr>
        <p:grpSpPr>
          <a:xfrm>
            <a:off x="7982783" y="2098331"/>
            <a:ext cx="457200" cy="356531"/>
            <a:chOff x="7982783" y="2098331"/>
            <a:chExt cx="457200" cy="3565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4D1F6F-D1F3-42B9-9C58-27CDD53CE696}"/>
                </a:ext>
              </a:extLst>
            </p:cNvPr>
            <p:cNvSpPr txBox="1"/>
            <p:nvPr/>
          </p:nvSpPr>
          <p:spPr>
            <a:xfrm>
              <a:off x="7982783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7.5K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C81507-4E11-44B9-A516-CDF535523E0B}"/>
                </a:ext>
              </a:extLst>
            </p:cNvPr>
            <p:cNvCxnSpPr>
              <a:cxnSpLocks/>
            </p:cNvCxnSpPr>
            <p:nvPr/>
          </p:nvCxnSpPr>
          <p:spPr>
            <a:xfrm>
              <a:off x="8205538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DCE1E3-1929-454A-AC6F-191C68D3E4B7}"/>
              </a:ext>
            </a:extLst>
          </p:cNvPr>
          <p:cNvGrpSpPr/>
          <p:nvPr/>
        </p:nvGrpSpPr>
        <p:grpSpPr>
          <a:xfrm>
            <a:off x="8298190" y="2098331"/>
            <a:ext cx="457200" cy="356531"/>
            <a:chOff x="8298190" y="2098331"/>
            <a:chExt cx="457200" cy="3565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34D6E4-92B0-445A-9DED-1337AA9C82D8}"/>
                </a:ext>
              </a:extLst>
            </p:cNvPr>
            <p:cNvSpPr txBox="1"/>
            <p:nvPr/>
          </p:nvSpPr>
          <p:spPr>
            <a:xfrm>
              <a:off x="8298190" y="2098331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1B3882-B87B-4161-AFFD-5B99140EC062}"/>
                </a:ext>
              </a:extLst>
            </p:cNvPr>
            <p:cNvCxnSpPr>
              <a:cxnSpLocks/>
            </p:cNvCxnSpPr>
            <p:nvPr/>
          </p:nvCxnSpPr>
          <p:spPr>
            <a:xfrm>
              <a:off x="8524623" y="2360509"/>
              <a:ext cx="0" cy="943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60D643-D953-4EFF-93E4-4164AE5768C9}"/>
              </a:ext>
            </a:extLst>
          </p:cNvPr>
          <p:cNvGrpSpPr/>
          <p:nvPr/>
        </p:nvGrpSpPr>
        <p:grpSpPr>
          <a:xfrm>
            <a:off x="6089623" y="1828746"/>
            <a:ext cx="968493" cy="886904"/>
            <a:chOff x="6089623" y="1828746"/>
            <a:chExt cx="968493" cy="88690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475CD79-C7D3-4277-92FB-B3025FD66458}"/>
                </a:ext>
              </a:extLst>
            </p:cNvPr>
            <p:cNvSpPr/>
            <p:nvPr/>
          </p:nvSpPr>
          <p:spPr>
            <a:xfrm>
              <a:off x="6386311" y="2167584"/>
              <a:ext cx="671805" cy="548066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00" h="317500">
                  <a:moveTo>
                    <a:pt x="330200" y="317500"/>
                  </a:moveTo>
                  <a:lnTo>
                    <a:pt x="0" y="317500"/>
                  </a:lnTo>
                  <a:lnTo>
                    <a:pt x="0" y="0"/>
                  </a:lnTo>
                </a:path>
              </a:pathLst>
            </a:custGeom>
            <a:ln w="4445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428A256-04D4-4AA9-8F73-87DEB3D53ECA}"/>
                </a:ext>
              </a:extLst>
            </p:cNvPr>
            <p:cNvSpPr txBox="1"/>
            <p:nvPr/>
          </p:nvSpPr>
          <p:spPr>
            <a:xfrm>
              <a:off x="6089623" y="1828746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98D11C-597B-4992-9558-A182E7C57766}"/>
              </a:ext>
            </a:extLst>
          </p:cNvPr>
          <p:cNvGrpSpPr/>
          <p:nvPr/>
        </p:nvGrpSpPr>
        <p:grpSpPr>
          <a:xfrm>
            <a:off x="7582720" y="3695431"/>
            <a:ext cx="602108" cy="1180044"/>
            <a:chOff x="7582720" y="3695431"/>
            <a:chExt cx="602108" cy="11800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B5BC95-BCA9-4EF9-8096-C76D81D8BBFB}"/>
                </a:ext>
              </a:extLst>
            </p:cNvPr>
            <p:cNvGrpSpPr/>
            <p:nvPr/>
          </p:nvGrpSpPr>
          <p:grpSpPr>
            <a:xfrm>
              <a:off x="7646116" y="3695431"/>
              <a:ext cx="499080" cy="699309"/>
              <a:chOff x="7964424" y="-106172"/>
              <a:chExt cx="673139" cy="9432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2F6EFF-1698-46E2-8BB6-453AFE7D46DD}"/>
                  </a:ext>
                </a:extLst>
              </p:cNvPr>
              <p:cNvCxnSpPr/>
              <p:nvPr/>
            </p:nvCxnSpPr>
            <p:spPr>
              <a:xfrm>
                <a:off x="8295132" y="-106172"/>
                <a:ext cx="0" cy="539496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B145DBB-FC15-403F-888F-E47E90808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4424" y="466580"/>
                <a:ext cx="673139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66EDD6-6886-40A4-A8EC-6B3C086FD2BF}"/>
                  </a:ext>
                </a:extLst>
              </p:cNvPr>
              <p:cNvCxnSpPr/>
              <p:nvPr/>
            </p:nvCxnSpPr>
            <p:spPr>
              <a:xfrm>
                <a:off x="8065477" y="656492"/>
                <a:ext cx="47361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6925175-46AD-49BD-B951-AD45CA8A9FB7}"/>
                  </a:ext>
                </a:extLst>
              </p:cNvPr>
              <p:cNvCxnSpPr/>
              <p:nvPr/>
            </p:nvCxnSpPr>
            <p:spPr>
              <a:xfrm>
                <a:off x="8166295" y="837028"/>
                <a:ext cx="26494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B3FC77-4B58-4714-9620-01926B2B1ED4}"/>
                </a:ext>
              </a:extLst>
            </p:cNvPr>
            <p:cNvSpPr txBox="1"/>
            <p:nvPr/>
          </p:nvSpPr>
          <p:spPr>
            <a:xfrm>
              <a:off x="7582720" y="4506143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GND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33FFC6-2F9C-4AB2-BFE9-118A19252F47}"/>
              </a:ext>
            </a:extLst>
          </p:cNvPr>
          <p:cNvGrpSpPr/>
          <p:nvPr/>
        </p:nvGrpSpPr>
        <p:grpSpPr>
          <a:xfrm>
            <a:off x="3794504" y="3743865"/>
            <a:ext cx="602108" cy="1180044"/>
            <a:chOff x="3794504" y="3743865"/>
            <a:chExt cx="602108" cy="118004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FAF8D9-7F92-4356-AB99-70D8C5897FB2}"/>
                </a:ext>
              </a:extLst>
            </p:cNvPr>
            <p:cNvGrpSpPr/>
            <p:nvPr/>
          </p:nvGrpSpPr>
          <p:grpSpPr>
            <a:xfrm>
              <a:off x="3850364" y="3743865"/>
              <a:ext cx="499080" cy="699309"/>
              <a:chOff x="7964424" y="-106172"/>
              <a:chExt cx="673139" cy="94320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E540983-D245-49CC-984D-2600F424394B}"/>
                  </a:ext>
                </a:extLst>
              </p:cNvPr>
              <p:cNvCxnSpPr/>
              <p:nvPr/>
            </p:nvCxnSpPr>
            <p:spPr>
              <a:xfrm>
                <a:off x="8295132" y="-106172"/>
                <a:ext cx="0" cy="539496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5E8E474-B0DC-4830-8A5E-AB840D9A4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4424" y="466580"/>
                <a:ext cx="673139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7864749-5D12-40A6-98FF-2FAC8A33AFE7}"/>
                  </a:ext>
                </a:extLst>
              </p:cNvPr>
              <p:cNvCxnSpPr/>
              <p:nvPr/>
            </p:nvCxnSpPr>
            <p:spPr>
              <a:xfrm>
                <a:off x="8065477" y="656492"/>
                <a:ext cx="47361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B0D9F46-03F9-4CAD-963C-1F194AB15326}"/>
                  </a:ext>
                </a:extLst>
              </p:cNvPr>
              <p:cNvCxnSpPr/>
              <p:nvPr/>
            </p:nvCxnSpPr>
            <p:spPr>
              <a:xfrm>
                <a:off x="8166295" y="837028"/>
                <a:ext cx="264942" cy="0"/>
              </a:xfrm>
              <a:prstGeom prst="line">
                <a:avLst/>
              </a:prstGeom>
              <a:ln w="444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2DAAE2A-0A21-4AF0-A949-A72D07002EF1}"/>
                </a:ext>
              </a:extLst>
            </p:cNvPr>
            <p:cNvSpPr txBox="1"/>
            <p:nvPr/>
          </p:nvSpPr>
          <p:spPr>
            <a:xfrm>
              <a:off x="3794504" y="4554577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GND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29EA6A-8CDC-4F0B-9A43-7312DE9CF7C8}"/>
              </a:ext>
            </a:extLst>
          </p:cNvPr>
          <p:cNvGrpSpPr/>
          <p:nvPr/>
        </p:nvGrpSpPr>
        <p:grpSpPr>
          <a:xfrm>
            <a:off x="2348264" y="2872483"/>
            <a:ext cx="1406991" cy="886891"/>
            <a:chOff x="2348264" y="2872483"/>
            <a:chExt cx="1406991" cy="886891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6D574B-769D-414C-BA47-653D73ECC42D}"/>
                </a:ext>
              </a:extLst>
            </p:cNvPr>
            <p:cNvSpPr/>
            <p:nvPr/>
          </p:nvSpPr>
          <p:spPr>
            <a:xfrm>
              <a:off x="2655905" y="3211308"/>
              <a:ext cx="1099350" cy="548066"/>
            </a:xfrm>
            <a:custGeom>
              <a:avLst/>
              <a:gdLst>
                <a:gd name="connsiteX0" fmla="*/ 330200 w 330200"/>
                <a:gd name="connsiteY0" fmla="*/ 317500 h 317500"/>
                <a:gd name="connsiteX1" fmla="*/ 0 w 330200"/>
                <a:gd name="connsiteY1" fmla="*/ 317500 h 317500"/>
                <a:gd name="connsiteX2" fmla="*/ 0 w 330200"/>
                <a:gd name="connsiteY2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00" h="317500">
                  <a:moveTo>
                    <a:pt x="330200" y="317500"/>
                  </a:moveTo>
                  <a:lnTo>
                    <a:pt x="0" y="317500"/>
                  </a:lnTo>
                  <a:lnTo>
                    <a:pt x="0" y="0"/>
                  </a:lnTo>
                </a:path>
              </a:pathLst>
            </a:custGeom>
            <a:ln w="44450" cap="rnd"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4B2693-2A77-458B-AA09-0F0C43F2084F}"/>
                </a:ext>
              </a:extLst>
            </p:cNvPr>
            <p:cNvSpPr txBox="1"/>
            <p:nvPr/>
          </p:nvSpPr>
          <p:spPr>
            <a:xfrm>
              <a:off x="2348264" y="2872483"/>
              <a:ext cx="60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Condensed" panose="020B0606040200020203" pitchFamily="34" charset="0"/>
                </a:rPr>
                <a:t>5V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00" y="1993478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6" y="1923651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6686986" y="1880521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7CBFA-9BC1-401C-8B78-4B0E43007A55}"/>
              </a:ext>
            </a:extLst>
          </p:cNvPr>
          <p:cNvGrpSpPr/>
          <p:nvPr/>
        </p:nvGrpSpPr>
        <p:grpSpPr>
          <a:xfrm>
            <a:off x="6970143" y="2130724"/>
            <a:ext cx="709871" cy="709742"/>
            <a:chOff x="6970143" y="2130724"/>
            <a:chExt cx="709871" cy="709742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4A9FC938-03AA-45A9-8BD8-F16280733D03}"/>
                </a:ext>
              </a:extLst>
            </p:cNvPr>
            <p:cNvSpPr/>
            <p:nvPr/>
          </p:nvSpPr>
          <p:spPr>
            <a:xfrm>
              <a:off x="7199306" y="2359758"/>
              <a:ext cx="480708" cy="480708"/>
            </a:xfrm>
            <a:prstGeom prst="donut">
              <a:avLst>
                <a:gd name="adj" fmla="val 2333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6ABBE2-0497-47BB-BEC7-0515A75C9E22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6970143" y="2130724"/>
              <a:ext cx="299561" cy="299432"/>
            </a:xfrm>
            <a:prstGeom prst="line">
              <a:avLst/>
            </a:prstGeom>
            <a:ln w="85725" cap="rnd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6866625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7439660" y="2827766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7818090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8F12E-CF0E-467E-B565-029C89A2A396}"/>
              </a:ext>
            </a:extLst>
          </p:cNvPr>
          <p:cNvSpPr/>
          <p:nvPr/>
        </p:nvSpPr>
        <p:spPr>
          <a:xfrm>
            <a:off x="6559550" y="1784350"/>
            <a:ext cx="1758941" cy="152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00" y="1993478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6" y="1923651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6686986" y="1880521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6866625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7439660" y="2827766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7818090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8F12E-CF0E-467E-B565-029C89A2A396}"/>
              </a:ext>
            </a:extLst>
          </p:cNvPr>
          <p:cNvSpPr/>
          <p:nvPr/>
        </p:nvSpPr>
        <p:spPr>
          <a:xfrm>
            <a:off x="6559550" y="1784350"/>
            <a:ext cx="1758941" cy="152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C454B-6DE9-4EC0-90C2-74115AAE8FC8}"/>
              </a:ext>
            </a:extLst>
          </p:cNvPr>
          <p:cNvGrpSpPr/>
          <p:nvPr/>
        </p:nvGrpSpPr>
        <p:grpSpPr>
          <a:xfrm rot="3960000">
            <a:off x="6970143" y="2130724"/>
            <a:ext cx="939034" cy="938776"/>
            <a:chOff x="6970143" y="2130724"/>
            <a:chExt cx="939034" cy="9387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E7CBFA-9BC1-401C-8B78-4B0E43007A55}"/>
                </a:ext>
              </a:extLst>
            </p:cNvPr>
            <p:cNvGrpSpPr/>
            <p:nvPr/>
          </p:nvGrpSpPr>
          <p:grpSpPr>
            <a:xfrm>
              <a:off x="6970143" y="2130724"/>
              <a:ext cx="709871" cy="709742"/>
              <a:chOff x="6970143" y="2130724"/>
              <a:chExt cx="709871" cy="709742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4A9FC938-03AA-45A9-8BD8-F16280733D03}"/>
                  </a:ext>
                </a:extLst>
              </p:cNvPr>
              <p:cNvSpPr/>
              <p:nvPr/>
            </p:nvSpPr>
            <p:spPr>
              <a:xfrm>
                <a:off x="7199306" y="2359758"/>
                <a:ext cx="480708" cy="480708"/>
              </a:xfrm>
              <a:prstGeom prst="donut">
                <a:avLst>
                  <a:gd name="adj" fmla="val 2333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36ABBE2-0497-47BB-BEC7-0515A75C9E22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6970143" y="2130724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520777-9910-4823-8AB6-F4D18EA81C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9616" y="2770068"/>
              <a:ext cx="299561" cy="299432"/>
            </a:xfrm>
            <a:prstGeom prst="line">
              <a:avLst/>
            </a:prstGeom>
            <a:ln w="85725" cap="rnd">
              <a:solidFill>
                <a:srgbClr val="7F7F7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147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00" y="1993478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6" y="1923651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ck Arc 8">
            <a:extLst>
              <a:ext uri="{FF2B5EF4-FFF2-40B4-BE49-F238E27FC236}">
                <a16:creationId xmlns:a16="http://schemas.microsoft.com/office/drawing/2014/main" id="{3E316B9F-BB9C-4585-BDF4-13AAC2F46EC5}"/>
              </a:ext>
            </a:extLst>
          </p:cNvPr>
          <p:cNvSpPr/>
          <p:nvPr/>
        </p:nvSpPr>
        <p:spPr>
          <a:xfrm rot="2556051">
            <a:off x="6686986" y="1880521"/>
            <a:ext cx="1505349" cy="1505349"/>
          </a:xfrm>
          <a:prstGeom prst="blockArc">
            <a:avLst>
              <a:gd name="adj1" fmla="val 5712898"/>
              <a:gd name="adj2" fmla="val 21469375"/>
              <a:gd name="adj3" fmla="val 13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7CBFA-9BC1-401C-8B78-4B0E43007A55}"/>
              </a:ext>
            </a:extLst>
          </p:cNvPr>
          <p:cNvGrpSpPr/>
          <p:nvPr/>
        </p:nvGrpSpPr>
        <p:grpSpPr>
          <a:xfrm rot="1620000">
            <a:off x="7021899" y="2130724"/>
            <a:ext cx="709871" cy="709742"/>
            <a:chOff x="6970143" y="2130724"/>
            <a:chExt cx="709871" cy="709742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4A9FC938-03AA-45A9-8BD8-F16280733D03}"/>
                </a:ext>
              </a:extLst>
            </p:cNvPr>
            <p:cNvSpPr/>
            <p:nvPr/>
          </p:nvSpPr>
          <p:spPr>
            <a:xfrm>
              <a:off x="7199306" y="2359758"/>
              <a:ext cx="480708" cy="480708"/>
            </a:xfrm>
            <a:prstGeom prst="donut">
              <a:avLst>
                <a:gd name="adj" fmla="val 2333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6ABBE2-0497-47BB-BEC7-0515A75C9E22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6970143" y="2130724"/>
              <a:ext cx="299561" cy="299432"/>
            </a:xfrm>
            <a:prstGeom prst="line">
              <a:avLst/>
            </a:prstGeom>
            <a:ln w="85725" cap="rnd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16A184-FB13-4A58-BCE7-2F914DC896B2}"/>
              </a:ext>
            </a:extLst>
          </p:cNvPr>
          <p:cNvSpPr/>
          <p:nvPr/>
        </p:nvSpPr>
        <p:spPr>
          <a:xfrm>
            <a:off x="6866625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7B8882-DD25-43B8-A0C9-4D00E7E2D59E}"/>
              </a:ext>
            </a:extLst>
          </p:cNvPr>
          <p:cNvCxnSpPr>
            <a:cxnSpLocks/>
          </p:cNvCxnSpPr>
          <p:nvPr/>
        </p:nvCxnSpPr>
        <p:spPr>
          <a:xfrm>
            <a:off x="7439660" y="2827766"/>
            <a:ext cx="0" cy="676656"/>
          </a:xfrm>
          <a:prstGeom prst="line">
            <a:avLst/>
          </a:pr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D2174FD-38EE-4542-98F5-C2645E97E9E1}"/>
              </a:ext>
            </a:extLst>
          </p:cNvPr>
          <p:cNvSpPr/>
          <p:nvPr/>
        </p:nvSpPr>
        <p:spPr>
          <a:xfrm flipH="1">
            <a:off x="7818090" y="2950234"/>
            <a:ext cx="207034" cy="560717"/>
          </a:xfrm>
          <a:custGeom>
            <a:avLst/>
            <a:gdLst>
              <a:gd name="connsiteX0" fmla="*/ 0 w 207034"/>
              <a:gd name="connsiteY0" fmla="*/ 0 h 560717"/>
              <a:gd name="connsiteX1" fmla="*/ 207034 w 207034"/>
              <a:gd name="connsiteY1" fmla="*/ 258792 h 560717"/>
              <a:gd name="connsiteX2" fmla="*/ 207034 w 207034"/>
              <a:gd name="connsiteY2" fmla="*/ 560717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560717">
                <a:moveTo>
                  <a:pt x="0" y="0"/>
                </a:moveTo>
                <a:lnTo>
                  <a:pt x="207034" y="258792"/>
                </a:lnTo>
                <a:lnTo>
                  <a:pt x="207034" y="560717"/>
                </a:lnTo>
              </a:path>
            </a:pathLst>
          </a:custGeom>
          <a:noFill/>
          <a:ln w="698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8F12E-CF0E-467E-B565-029C89A2A396}"/>
              </a:ext>
            </a:extLst>
          </p:cNvPr>
          <p:cNvSpPr/>
          <p:nvPr/>
        </p:nvSpPr>
        <p:spPr>
          <a:xfrm>
            <a:off x="6559550" y="1784350"/>
            <a:ext cx="1758941" cy="1524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9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rimpot 2K Ohm with Knob">
            <a:extLst>
              <a:ext uri="{FF2B5EF4-FFF2-40B4-BE49-F238E27FC236}">
                <a16:creationId xmlns:a16="http://schemas.microsoft.com/office/drawing/2014/main" id="{13A6EEEF-29D4-4A8D-910D-E440A01D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42" y="1940232"/>
            <a:ext cx="2533433" cy="25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6mm Potentiometer for Guitar Pedals | 18T Knurled Shaft">
            <a:extLst>
              <a:ext uri="{FF2B5EF4-FFF2-40B4-BE49-F238E27FC236}">
                <a16:creationId xmlns:a16="http://schemas.microsoft.com/office/drawing/2014/main" id="{B2D5BB57-B6B6-4D80-84B3-F61A61777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3" y="1905318"/>
            <a:ext cx="2601452" cy="2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A48187-EC6A-490D-A8CE-30B46F517068}"/>
              </a:ext>
            </a:extLst>
          </p:cNvPr>
          <p:cNvGrpSpPr/>
          <p:nvPr/>
        </p:nvGrpSpPr>
        <p:grpSpPr>
          <a:xfrm>
            <a:off x="6559550" y="2472445"/>
            <a:ext cx="1758941" cy="1726601"/>
            <a:chOff x="6559550" y="1784350"/>
            <a:chExt cx="1758941" cy="1726601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E316B9F-BB9C-4585-BDF4-13AAC2F46EC5}"/>
                </a:ext>
              </a:extLst>
            </p:cNvPr>
            <p:cNvSpPr/>
            <p:nvPr/>
          </p:nvSpPr>
          <p:spPr>
            <a:xfrm rot="2556051">
              <a:off x="6686986" y="1880521"/>
              <a:ext cx="1505349" cy="1505349"/>
            </a:xfrm>
            <a:prstGeom prst="blockArc">
              <a:avLst>
                <a:gd name="adj1" fmla="val 5712898"/>
                <a:gd name="adj2" fmla="val 21469375"/>
                <a:gd name="adj3" fmla="val 133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16A184-FB13-4A58-BCE7-2F914DC896B2}"/>
                </a:ext>
              </a:extLst>
            </p:cNvPr>
            <p:cNvSpPr/>
            <p:nvPr/>
          </p:nvSpPr>
          <p:spPr>
            <a:xfrm>
              <a:off x="6866625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7B8882-DD25-43B8-A0C9-4D00E7E2D5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60" y="2827766"/>
              <a:ext cx="0" cy="676656"/>
            </a:xfrm>
            <a:prstGeom prst="line">
              <a:avLst/>
            </a:pr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2174FD-38EE-4542-98F5-C2645E97E9E1}"/>
                </a:ext>
              </a:extLst>
            </p:cNvPr>
            <p:cNvSpPr/>
            <p:nvPr/>
          </p:nvSpPr>
          <p:spPr>
            <a:xfrm flipH="1">
              <a:off x="7818090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28F12E-CF0E-467E-B565-029C89A2A396}"/>
                </a:ext>
              </a:extLst>
            </p:cNvPr>
            <p:cNvSpPr/>
            <p:nvPr/>
          </p:nvSpPr>
          <p:spPr>
            <a:xfrm>
              <a:off x="6559550" y="1784350"/>
              <a:ext cx="1758941" cy="1524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4C454B-6DE9-4EC0-90C2-74115AAE8FC8}"/>
                </a:ext>
              </a:extLst>
            </p:cNvPr>
            <p:cNvGrpSpPr/>
            <p:nvPr/>
          </p:nvGrpSpPr>
          <p:grpSpPr>
            <a:xfrm>
              <a:off x="6970143" y="2130724"/>
              <a:ext cx="939034" cy="938776"/>
              <a:chOff x="6970143" y="2130724"/>
              <a:chExt cx="939034" cy="93877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BE7CBFA-9BC1-401C-8B78-4B0E43007A55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709871" cy="709742"/>
                <a:chOff x="6970143" y="2130724"/>
                <a:chExt cx="709871" cy="709742"/>
              </a:xfrm>
            </p:grpSpPr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4A9FC938-03AA-45A9-8BD8-F16280733D03}"/>
                    </a:ext>
                  </a:extLst>
                </p:cNvPr>
                <p:cNvSpPr/>
                <p:nvPr/>
              </p:nvSpPr>
              <p:spPr>
                <a:xfrm>
                  <a:off x="7199306" y="2359758"/>
                  <a:ext cx="480708" cy="480708"/>
                </a:xfrm>
                <a:prstGeom prst="donut">
                  <a:avLst>
                    <a:gd name="adj" fmla="val 23335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6ABBE2-0497-47BB-BEC7-0515A75C9E22}"/>
                    </a:ext>
                  </a:extLst>
                </p:cNvPr>
                <p:cNvCxnSpPr>
                  <a:stCxn id="10" idx="1"/>
                </p:cNvCxnSpPr>
                <p:nvPr/>
              </p:nvCxnSpPr>
              <p:spPr>
                <a:xfrm flipH="1" flipV="1">
                  <a:off x="6970143" y="2130724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520777-9910-4823-8AB6-F4D18EA81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616" y="2770068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4F7B75C3-9C16-4A09-9CF6-1AA182B30C63}"/>
              </a:ext>
            </a:extLst>
          </p:cNvPr>
          <p:cNvSpPr/>
          <p:nvPr/>
        </p:nvSpPr>
        <p:spPr>
          <a:xfrm rot="16389090">
            <a:off x="7022205" y="2887652"/>
            <a:ext cx="785004" cy="785004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EE29A6-10B6-41D2-9962-720F00AE9374}"/>
              </a:ext>
            </a:extLst>
          </p:cNvPr>
          <p:cNvCxnSpPr>
            <a:cxnSpLocks/>
          </p:cNvCxnSpPr>
          <p:nvPr/>
        </p:nvCxnSpPr>
        <p:spPr>
          <a:xfrm flipV="1">
            <a:off x="8025124" y="2508687"/>
            <a:ext cx="476766" cy="27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58803F-C239-4CBC-A25F-F990E8463343}"/>
              </a:ext>
            </a:extLst>
          </p:cNvPr>
          <p:cNvSpPr txBox="1"/>
          <p:nvPr/>
        </p:nvSpPr>
        <p:spPr>
          <a:xfrm>
            <a:off x="8501890" y="2107130"/>
            <a:ext cx="107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Resistive material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6EBF2-1965-413E-97A3-5031995F9847}"/>
              </a:ext>
            </a:extLst>
          </p:cNvPr>
          <p:cNvGrpSpPr/>
          <p:nvPr/>
        </p:nvGrpSpPr>
        <p:grpSpPr>
          <a:xfrm rot="10800000">
            <a:off x="9730473" y="2959387"/>
            <a:ext cx="1653667" cy="1112948"/>
            <a:chOff x="9880599" y="2523826"/>
            <a:chExt cx="1653667" cy="11129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A0F58E-417D-468C-B011-29D411223657}"/>
                </a:ext>
              </a:extLst>
            </p:cNvPr>
            <p:cNvSpPr/>
            <p:nvPr/>
          </p:nvSpPr>
          <p:spPr>
            <a:xfrm>
              <a:off x="9880599" y="3298580"/>
              <a:ext cx="1653667" cy="33819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4445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B9DE81-BC08-4B13-9DFF-80B025ED2859}"/>
                </a:ext>
              </a:extLst>
            </p:cNvPr>
            <p:cNvCxnSpPr/>
            <p:nvPr/>
          </p:nvCxnSpPr>
          <p:spPr>
            <a:xfrm>
              <a:off x="10707432" y="2523826"/>
              <a:ext cx="0" cy="665503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18A2847-789B-4C4E-835C-75F1D3F669E6}"/>
              </a:ext>
            </a:extLst>
          </p:cNvPr>
          <p:cNvSpPr txBox="1"/>
          <p:nvPr/>
        </p:nvSpPr>
        <p:spPr>
          <a:xfrm>
            <a:off x="1038965" y="3891531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CF7AC-17B2-4F2A-8594-15F8B09D0A62}"/>
              </a:ext>
            </a:extLst>
          </p:cNvPr>
          <p:cNvSpPr txBox="1"/>
          <p:nvPr/>
        </p:nvSpPr>
        <p:spPr>
          <a:xfrm>
            <a:off x="1800277" y="412451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91572-5012-4BF2-8797-E0850F07F19A}"/>
              </a:ext>
            </a:extLst>
          </p:cNvPr>
          <p:cNvSpPr txBox="1"/>
          <p:nvPr/>
        </p:nvSpPr>
        <p:spPr>
          <a:xfrm>
            <a:off x="1433543" y="4030932"/>
            <a:ext cx="39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C5CBA2-1824-48DB-B6EA-9C0A09B0862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560587" y="4393949"/>
            <a:ext cx="0" cy="46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E46428-2F70-4D01-B7F0-F0B8E7C3011F}"/>
              </a:ext>
            </a:extLst>
          </p:cNvPr>
          <p:cNvSpPr txBox="1"/>
          <p:nvPr/>
        </p:nvSpPr>
        <p:spPr>
          <a:xfrm>
            <a:off x="886032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CE8A1C-2710-4D56-B945-24DF53864EAD}"/>
              </a:ext>
            </a:extLst>
          </p:cNvPr>
          <p:cNvSpPr txBox="1"/>
          <p:nvPr/>
        </p:nvSpPr>
        <p:spPr>
          <a:xfrm>
            <a:off x="4156549" y="3983197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F802C2-F667-4F09-AB14-DD3DED2DAF52}"/>
              </a:ext>
            </a:extLst>
          </p:cNvPr>
          <p:cNvSpPr txBox="1"/>
          <p:nvPr/>
        </p:nvSpPr>
        <p:spPr>
          <a:xfrm>
            <a:off x="4564774" y="4059308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78B23-9847-4E90-B321-C09A48748BF1}"/>
              </a:ext>
            </a:extLst>
          </p:cNvPr>
          <p:cNvSpPr txBox="1"/>
          <p:nvPr/>
        </p:nvSpPr>
        <p:spPr>
          <a:xfrm>
            <a:off x="4366520" y="4023287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AC218B-B9D6-4503-88D0-D03B98E4DBF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500750" y="4353936"/>
            <a:ext cx="3202" cy="50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263FA5-7D31-4A07-B495-589589BF47FB}"/>
              </a:ext>
            </a:extLst>
          </p:cNvPr>
          <p:cNvSpPr txBox="1"/>
          <p:nvPr/>
        </p:nvSpPr>
        <p:spPr>
          <a:xfrm>
            <a:off x="3829397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6775209" y="422932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7520815" y="422932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7302473" y="4229323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7435410" y="453545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6754959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FE8567-18D6-4AB5-9B5F-297E88FC99AD}"/>
              </a:ext>
            </a:extLst>
          </p:cNvPr>
          <p:cNvCxnSpPr>
            <a:cxnSpLocks/>
          </p:cNvCxnSpPr>
          <p:nvPr/>
        </p:nvCxnSpPr>
        <p:spPr>
          <a:xfrm>
            <a:off x="6433090" y="2696247"/>
            <a:ext cx="576461" cy="155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5ED7C4-A562-4CDF-82B6-C5165E473EBA}"/>
              </a:ext>
            </a:extLst>
          </p:cNvPr>
          <p:cNvSpPr txBox="1"/>
          <p:nvPr/>
        </p:nvSpPr>
        <p:spPr>
          <a:xfrm>
            <a:off x="5280607" y="2373081"/>
            <a:ext cx="11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Wiper turns with dial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554105" y="453545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9882752" y="486347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10421329" y="4192564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9206992" y="295668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11258562" y="295668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531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A48187-EC6A-490D-A8CE-30B46F517068}"/>
              </a:ext>
            </a:extLst>
          </p:cNvPr>
          <p:cNvGrpSpPr/>
          <p:nvPr/>
        </p:nvGrpSpPr>
        <p:grpSpPr>
          <a:xfrm>
            <a:off x="3542030" y="2289565"/>
            <a:ext cx="1758941" cy="1726601"/>
            <a:chOff x="6559550" y="1784350"/>
            <a:chExt cx="1758941" cy="1726601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E316B9F-BB9C-4585-BDF4-13AAC2F46EC5}"/>
                </a:ext>
              </a:extLst>
            </p:cNvPr>
            <p:cNvSpPr/>
            <p:nvPr/>
          </p:nvSpPr>
          <p:spPr>
            <a:xfrm rot="2556051">
              <a:off x="6686986" y="1880521"/>
              <a:ext cx="1505349" cy="1505349"/>
            </a:xfrm>
            <a:prstGeom prst="blockArc">
              <a:avLst>
                <a:gd name="adj1" fmla="val 5712898"/>
                <a:gd name="adj2" fmla="val 21469375"/>
                <a:gd name="adj3" fmla="val 133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16A184-FB13-4A58-BCE7-2F914DC896B2}"/>
                </a:ext>
              </a:extLst>
            </p:cNvPr>
            <p:cNvSpPr/>
            <p:nvPr/>
          </p:nvSpPr>
          <p:spPr>
            <a:xfrm>
              <a:off x="6866625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7B8882-DD25-43B8-A0C9-4D00E7E2D5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60" y="2827766"/>
              <a:ext cx="0" cy="676656"/>
            </a:xfrm>
            <a:prstGeom prst="line">
              <a:avLst/>
            </a:pr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2174FD-38EE-4542-98F5-C2645E97E9E1}"/>
                </a:ext>
              </a:extLst>
            </p:cNvPr>
            <p:cNvSpPr/>
            <p:nvPr/>
          </p:nvSpPr>
          <p:spPr>
            <a:xfrm flipH="1">
              <a:off x="7818090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28F12E-CF0E-467E-B565-029C89A2A396}"/>
                </a:ext>
              </a:extLst>
            </p:cNvPr>
            <p:cNvSpPr/>
            <p:nvPr/>
          </p:nvSpPr>
          <p:spPr>
            <a:xfrm>
              <a:off x="6559550" y="1784350"/>
              <a:ext cx="1758941" cy="1524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4C454B-6DE9-4EC0-90C2-74115AAE8FC8}"/>
                </a:ext>
              </a:extLst>
            </p:cNvPr>
            <p:cNvGrpSpPr/>
            <p:nvPr/>
          </p:nvGrpSpPr>
          <p:grpSpPr>
            <a:xfrm>
              <a:off x="6970143" y="2130724"/>
              <a:ext cx="939034" cy="938776"/>
              <a:chOff x="6970143" y="2130724"/>
              <a:chExt cx="939034" cy="93877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BE7CBFA-9BC1-401C-8B78-4B0E43007A55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709871" cy="709742"/>
                <a:chOff x="6970143" y="2130724"/>
                <a:chExt cx="709871" cy="709742"/>
              </a:xfrm>
            </p:grpSpPr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4A9FC938-03AA-45A9-8BD8-F16280733D03}"/>
                    </a:ext>
                  </a:extLst>
                </p:cNvPr>
                <p:cNvSpPr/>
                <p:nvPr/>
              </p:nvSpPr>
              <p:spPr>
                <a:xfrm>
                  <a:off x="7199306" y="2359758"/>
                  <a:ext cx="480708" cy="480708"/>
                </a:xfrm>
                <a:prstGeom prst="donut">
                  <a:avLst>
                    <a:gd name="adj" fmla="val 23335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6ABBE2-0497-47BB-BEC7-0515A75C9E22}"/>
                    </a:ext>
                  </a:extLst>
                </p:cNvPr>
                <p:cNvCxnSpPr>
                  <a:stCxn id="10" idx="1"/>
                </p:cNvCxnSpPr>
                <p:nvPr/>
              </p:nvCxnSpPr>
              <p:spPr>
                <a:xfrm flipH="1" flipV="1">
                  <a:off x="6970143" y="2130724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520777-9910-4823-8AB6-F4D18EA81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616" y="2770068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4F7B75C3-9C16-4A09-9CF6-1AA182B30C63}"/>
              </a:ext>
            </a:extLst>
          </p:cNvPr>
          <p:cNvSpPr/>
          <p:nvPr/>
        </p:nvSpPr>
        <p:spPr>
          <a:xfrm rot="16389090">
            <a:off x="4004685" y="2704772"/>
            <a:ext cx="785004" cy="785004"/>
          </a:xfrm>
          <a:prstGeom prst="arc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EE29A6-10B6-41D2-9962-720F00AE9374}"/>
              </a:ext>
            </a:extLst>
          </p:cNvPr>
          <p:cNvCxnSpPr>
            <a:cxnSpLocks/>
          </p:cNvCxnSpPr>
          <p:nvPr/>
        </p:nvCxnSpPr>
        <p:spPr>
          <a:xfrm flipV="1">
            <a:off x="5007604" y="2325807"/>
            <a:ext cx="476766" cy="27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58803F-C239-4CBC-A25F-F990E8463343}"/>
              </a:ext>
            </a:extLst>
          </p:cNvPr>
          <p:cNvSpPr txBox="1"/>
          <p:nvPr/>
        </p:nvSpPr>
        <p:spPr>
          <a:xfrm>
            <a:off x="5484370" y="1924250"/>
            <a:ext cx="107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Resistive material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6EBF2-1965-413E-97A3-5031995F9847}"/>
              </a:ext>
            </a:extLst>
          </p:cNvPr>
          <p:cNvGrpSpPr/>
          <p:nvPr/>
        </p:nvGrpSpPr>
        <p:grpSpPr>
          <a:xfrm rot="10800000">
            <a:off x="8230857" y="2776507"/>
            <a:ext cx="1653667" cy="1112948"/>
            <a:chOff x="9880599" y="2523826"/>
            <a:chExt cx="1653667" cy="11129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A0F58E-417D-468C-B011-29D411223657}"/>
                </a:ext>
              </a:extLst>
            </p:cNvPr>
            <p:cNvSpPr/>
            <p:nvPr/>
          </p:nvSpPr>
          <p:spPr>
            <a:xfrm>
              <a:off x="9880599" y="3298580"/>
              <a:ext cx="1653667" cy="33819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4445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B9DE81-BC08-4B13-9DFF-80B025ED2859}"/>
                </a:ext>
              </a:extLst>
            </p:cNvPr>
            <p:cNvCxnSpPr/>
            <p:nvPr/>
          </p:nvCxnSpPr>
          <p:spPr>
            <a:xfrm>
              <a:off x="10707432" y="2523826"/>
              <a:ext cx="0" cy="665503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ACEAF2A-9E57-4AE4-844C-24C28A8AB951}"/>
              </a:ext>
            </a:extLst>
          </p:cNvPr>
          <p:cNvSpPr txBox="1"/>
          <p:nvPr/>
        </p:nvSpPr>
        <p:spPr>
          <a:xfrm>
            <a:off x="3757689" y="404644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503295" y="404644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573AE-9212-4347-A591-3A2776F4EB82}"/>
              </a:ext>
            </a:extLst>
          </p:cNvPr>
          <p:cNvSpPr txBox="1"/>
          <p:nvPr/>
        </p:nvSpPr>
        <p:spPr>
          <a:xfrm>
            <a:off x="4284953" y="4046443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0DEC6-1FD6-4F69-9C76-FAD182E6D6C4}"/>
              </a:ext>
            </a:extLst>
          </p:cNvPr>
          <p:cNvCxnSpPr>
            <a:cxnSpLocks/>
          </p:cNvCxnSpPr>
          <p:nvPr/>
        </p:nvCxnSpPr>
        <p:spPr>
          <a:xfrm>
            <a:off x="4417890" y="435257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7757-5205-4E5B-B2FF-3B79D7D04B66}"/>
              </a:ext>
            </a:extLst>
          </p:cNvPr>
          <p:cNvSpPr txBox="1"/>
          <p:nvPr/>
        </p:nvSpPr>
        <p:spPr>
          <a:xfrm>
            <a:off x="3737439" y="468059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FE8567-18D6-4AB5-9B5F-297E88FC99AD}"/>
              </a:ext>
            </a:extLst>
          </p:cNvPr>
          <p:cNvCxnSpPr>
            <a:cxnSpLocks/>
          </p:cNvCxnSpPr>
          <p:nvPr/>
        </p:nvCxnSpPr>
        <p:spPr>
          <a:xfrm>
            <a:off x="3415570" y="2513367"/>
            <a:ext cx="576461" cy="155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5ED7C4-A562-4CDF-82B6-C5165E473EBA}"/>
              </a:ext>
            </a:extLst>
          </p:cNvPr>
          <p:cNvSpPr txBox="1"/>
          <p:nvPr/>
        </p:nvSpPr>
        <p:spPr>
          <a:xfrm>
            <a:off x="2263087" y="2190201"/>
            <a:ext cx="11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Wiper turns with dial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AD7E53-0E32-4618-BF19-C8F9861D105A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054489" y="4352571"/>
            <a:ext cx="3202" cy="328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6EDC17-4F77-4C60-BD07-C6C55037748C}"/>
              </a:ext>
            </a:extLst>
          </p:cNvPr>
          <p:cNvSpPr txBox="1"/>
          <p:nvPr/>
        </p:nvSpPr>
        <p:spPr>
          <a:xfrm>
            <a:off x="8383136" y="4680591"/>
            <a:ext cx="13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dirty="0"/>
              <a:t>Wiper contact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E808-2382-4C20-B1E8-4152C98E749D}"/>
              </a:ext>
            </a:extLst>
          </p:cNvPr>
          <p:cNvSpPr txBox="1"/>
          <p:nvPr/>
        </p:nvSpPr>
        <p:spPr>
          <a:xfrm>
            <a:off x="8921713" y="4009684"/>
            <a:ext cx="265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F7CFBE-5D49-4E61-820F-5DD3162093C9}"/>
              </a:ext>
            </a:extLst>
          </p:cNvPr>
          <p:cNvSpPr txBox="1"/>
          <p:nvPr/>
        </p:nvSpPr>
        <p:spPr>
          <a:xfrm>
            <a:off x="7707376" y="277380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9758946" y="277380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161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9C908-7827-400E-8D7A-E7839262A7DB}"/>
              </a:ext>
            </a:extLst>
          </p:cNvPr>
          <p:cNvGrpSpPr/>
          <p:nvPr/>
        </p:nvGrpSpPr>
        <p:grpSpPr>
          <a:xfrm>
            <a:off x="3218180" y="2048821"/>
            <a:ext cx="1758941" cy="2760358"/>
            <a:chOff x="3542030" y="2289565"/>
            <a:chExt cx="1758941" cy="27603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A48187-EC6A-490D-A8CE-30B46F517068}"/>
                </a:ext>
              </a:extLst>
            </p:cNvPr>
            <p:cNvGrpSpPr/>
            <p:nvPr/>
          </p:nvGrpSpPr>
          <p:grpSpPr>
            <a:xfrm>
              <a:off x="3542030" y="2289565"/>
              <a:ext cx="1758941" cy="1726601"/>
              <a:chOff x="6559550" y="1784350"/>
              <a:chExt cx="1758941" cy="1726601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3E316B9F-BB9C-4585-BDF4-13AAC2F46EC5}"/>
                  </a:ext>
                </a:extLst>
              </p:cNvPr>
              <p:cNvSpPr/>
              <p:nvPr/>
            </p:nvSpPr>
            <p:spPr>
              <a:xfrm rot="2556051">
                <a:off x="6686986" y="1880521"/>
                <a:ext cx="1505349" cy="1505349"/>
              </a:xfrm>
              <a:prstGeom prst="blockArc">
                <a:avLst>
                  <a:gd name="adj1" fmla="val 5712898"/>
                  <a:gd name="adj2" fmla="val 21469375"/>
                  <a:gd name="adj3" fmla="val 133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C16A184-FB13-4A58-BCE7-2F914DC896B2}"/>
                  </a:ext>
                </a:extLst>
              </p:cNvPr>
              <p:cNvSpPr/>
              <p:nvPr/>
            </p:nvSpPr>
            <p:spPr>
              <a:xfrm>
                <a:off x="6866625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7B8882-DD25-43B8-A0C9-4D00E7E2D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660" y="2827766"/>
                <a:ext cx="0" cy="676656"/>
              </a:xfrm>
              <a:prstGeom prst="line">
                <a:avLst/>
              </a:pr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2174FD-38EE-4542-98F5-C2645E97E9E1}"/>
                  </a:ext>
                </a:extLst>
              </p:cNvPr>
              <p:cNvSpPr/>
              <p:nvPr/>
            </p:nvSpPr>
            <p:spPr>
              <a:xfrm flipH="1">
                <a:off x="7818090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28F12E-CF0E-467E-B565-029C89A2A396}"/>
                  </a:ext>
                </a:extLst>
              </p:cNvPr>
              <p:cNvSpPr/>
              <p:nvPr/>
            </p:nvSpPr>
            <p:spPr>
              <a:xfrm>
                <a:off x="6559550" y="1784350"/>
                <a:ext cx="1758941" cy="1524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4C454B-6DE9-4EC0-90C2-74115AAE8FC8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939034" cy="938776"/>
                <a:chOff x="6970143" y="2130724"/>
                <a:chExt cx="939034" cy="93877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BE7CBFA-9BC1-401C-8B78-4B0E43007A55}"/>
                    </a:ext>
                  </a:extLst>
                </p:cNvPr>
                <p:cNvGrpSpPr/>
                <p:nvPr/>
              </p:nvGrpSpPr>
              <p:grpSpPr>
                <a:xfrm>
                  <a:off x="6970143" y="2130724"/>
                  <a:ext cx="709871" cy="709742"/>
                  <a:chOff x="6970143" y="2130724"/>
                  <a:chExt cx="709871" cy="709742"/>
                </a:xfrm>
              </p:grpSpPr>
              <p:sp>
                <p:nvSpPr>
                  <p:cNvPr id="10" name="Circle: Hollow 9">
                    <a:extLst>
                      <a:ext uri="{FF2B5EF4-FFF2-40B4-BE49-F238E27FC236}">
                        <a16:creationId xmlns:a16="http://schemas.microsoft.com/office/drawing/2014/main" id="{4A9FC938-03AA-45A9-8BD8-F16280733D03}"/>
                      </a:ext>
                    </a:extLst>
                  </p:cNvPr>
                  <p:cNvSpPr/>
                  <p:nvPr/>
                </p:nvSpPr>
                <p:spPr>
                  <a:xfrm>
                    <a:off x="7199306" y="2359758"/>
                    <a:ext cx="480708" cy="480708"/>
                  </a:xfrm>
                  <a:prstGeom prst="donut">
                    <a:avLst>
                      <a:gd name="adj" fmla="val 2333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36ABBE2-0497-47BB-BEC7-0515A75C9E22}"/>
                      </a:ext>
                    </a:extLst>
                  </p:cNvPr>
                  <p:cNvCxnSpPr>
                    <a:stCxn id="10" idx="1"/>
                  </p:cNvCxnSpPr>
                  <p:nvPr/>
                </p:nvCxnSpPr>
                <p:spPr>
                  <a:xfrm flipH="1" flipV="1">
                    <a:off x="6970143" y="2130724"/>
                    <a:ext cx="299561" cy="299432"/>
                  </a:xfrm>
                  <a:prstGeom prst="line">
                    <a:avLst/>
                  </a:prstGeom>
                  <a:ln w="85725" cap="rnd">
                    <a:solidFill>
                      <a:srgbClr val="7F7F7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8520777-9910-4823-8AB6-F4D18EA81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9616" y="2770068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>
                      <a:alpha val="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F7B75C3-9C16-4A09-9CF6-1AA182B30C63}"/>
                </a:ext>
              </a:extLst>
            </p:cNvPr>
            <p:cNvSpPr/>
            <p:nvPr/>
          </p:nvSpPr>
          <p:spPr>
            <a:xfrm rot="16389090">
              <a:off x="4004685" y="2704772"/>
              <a:ext cx="785004" cy="785004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CEAF2A-9E57-4AE4-844C-24C28A8AB951}"/>
                </a:ext>
              </a:extLst>
            </p:cNvPr>
            <p:cNvSpPr txBox="1"/>
            <p:nvPr/>
          </p:nvSpPr>
          <p:spPr>
            <a:xfrm>
              <a:off x="3757689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E8E380-12DA-4286-BA99-302A94D81BA6}"/>
                </a:ext>
              </a:extLst>
            </p:cNvPr>
            <p:cNvSpPr txBox="1"/>
            <p:nvPr/>
          </p:nvSpPr>
          <p:spPr>
            <a:xfrm>
              <a:off x="4503295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B573AE-9212-4347-A591-3A2776F4EB82}"/>
                </a:ext>
              </a:extLst>
            </p:cNvPr>
            <p:cNvSpPr txBox="1"/>
            <p:nvPr/>
          </p:nvSpPr>
          <p:spPr>
            <a:xfrm>
              <a:off x="4284953" y="4046443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4417890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3737439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3B30A-1963-4D65-8AF3-296C4B33051D}"/>
              </a:ext>
            </a:extLst>
          </p:cNvPr>
          <p:cNvGrpSpPr/>
          <p:nvPr/>
        </p:nvGrpSpPr>
        <p:grpSpPr>
          <a:xfrm>
            <a:off x="6540500" y="2533056"/>
            <a:ext cx="2648470" cy="2276123"/>
            <a:chOff x="7707376" y="2773800"/>
            <a:chExt cx="2648470" cy="22761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06EBF2-1965-413E-97A3-5031995F9847}"/>
                </a:ext>
              </a:extLst>
            </p:cNvPr>
            <p:cNvGrpSpPr/>
            <p:nvPr/>
          </p:nvGrpSpPr>
          <p:grpSpPr>
            <a:xfrm rot="10800000">
              <a:off x="8230857" y="2776507"/>
              <a:ext cx="1653667" cy="1112948"/>
              <a:chOff x="9880599" y="2523826"/>
              <a:chExt cx="1653667" cy="111294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A0F58E-417D-468C-B011-29D411223657}"/>
                  </a:ext>
                </a:extLst>
              </p:cNvPr>
              <p:cNvSpPr/>
              <p:nvPr/>
            </p:nvSpPr>
            <p:spPr>
              <a:xfrm>
                <a:off x="9880599" y="3298580"/>
                <a:ext cx="1653667" cy="33819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B9DE81-BC08-4B13-9DFF-80B025ED2859}"/>
                  </a:ext>
                </a:extLst>
              </p:cNvPr>
              <p:cNvCxnSpPr/>
              <p:nvPr/>
            </p:nvCxnSpPr>
            <p:spPr>
              <a:xfrm>
                <a:off x="10707432" y="2523826"/>
                <a:ext cx="0" cy="665503"/>
              </a:xfrm>
              <a:prstGeom prst="straightConnector1">
                <a:avLst/>
              </a:pr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AD7E53-0E32-4618-BF19-C8F9861D105A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9054489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6EDC17-4F77-4C60-BD07-C6C55037748C}"/>
                </a:ext>
              </a:extLst>
            </p:cNvPr>
            <p:cNvSpPr txBox="1"/>
            <p:nvPr/>
          </p:nvSpPr>
          <p:spPr>
            <a:xfrm>
              <a:off x="8383136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08E808-2382-4C20-B1E8-4152C98E749D}"/>
                </a:ext>
              </a:extLst>
            </p:cNvPr>
            <p:cNvSpPr txBox="1"/>
            <p:nvPr/>
          </p:nvSpPr>
          <p:spPr>
            <a:xfrm>
              <a:off x="8921713" y="4009684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F7CFBE-5D49-4E61-820F-5DD3162093C9}"/>
                </a:ext>
              </a:extLst>
            </p:cNvPr>
            <p:cNvSpPr txBox="1"/>
            <p:nvPr/>
          </p:nvSpPr>
          <p:spPr>
            <a:xfrm>
              <a:off x="770737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E92287-5DA8-4D3E-AE7A-6CABFE982B35}"/>
                </a:ext>
              </a:extLst>
            </p:cNvPr>
            <p:cNvSpPr txBox="1"/>
            <p:nvPr/>
          </p:nvSpPr>
          <p:spPr>
            <a:xfrm>
              <a:off x="975894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1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A48187-EC6A-490D-A8CE-30B46F517068}"/>
              </a:ext>
            </a:extLst>
          </p:cNvPr>
          <p:cNvGrpSpPr/>
          <p:nvPr/>
        </p:nvGrpSpPr>
        <p:grpSpPr>
          <a:xfrm>
            <a:off x="3542030" y="2289565"/>
            <a:ext cx="1758941" cy="1726601"/>
            <a:chOff x="6559550" y="1784350"/>
            <a:chExt cx="1758941" cy="1726601"/>
          </a:xfrm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E316B9F-BB9C-4585-BDF4-13AAC2F46EC5}"/>
                </a:ext>
              </a:extLst>
            </p:cNvPr>
            <p:cNvSpPr/>
            <p:nvPr/>
          </p:nvSpPr>
          <p:spPr>
            <a:xfrm rot="2556051">
              <a:off x="6686986" y="1880521"/>
              <a:ext cx="1505349" cy="1505349"/>
            </a:xfrm>
            <a:prstGeom prst="blockArc">
              <a:avLst>
                <a:gd name="adj1" fmla="val 5712898"/>
                <a:gd name="adj2" fmla="val 21469375"/>
                <a:gd name="adj3" fmla="val 133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16A184-FB13-4A58-BCE7-2F914DC896B2}"/>
                </a:ext>
              </a:extLst>
            </p:cNvPr>
            <p:cNvSpPr/>
            <p:nvPr/>
          </p:nvSpPr>
          <p:spPr>
            <a:xfrm>
              <a:off x="6866625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7B8882-DD25-43B8-A0C9-4D00E7E2D5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60" y="2827766"/>
              <a:ext cx="0" cy="676656"/>
            </a:xfrm>
            <a:prstGeom prst="line">
              <a:avLst/>
            </a:pr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2174FD-38EE-4542-98F5-C2645E97E9E1}"/>
                </a:ext>
              </a:extLst>
            </p:cNvPr>
            <p:cNvSpPr/>
            <p:nvPr/>
          </p:nvSpPr>
          <p:spPr>
            <a:xfrm flipH="1">
              <a:off x="7818090" y="2950234"/>
              <a:ext cx="207034" cy="560717"/>
            </a:xfrm>
            <a:custGeom>
              <a:avLst/>
              <a:gdLst>
                <a:gd name="connsiteX0" fmla="*/ 0 w 207034"/>
                <a:gd name="connsiteY0" fmla="*/ 0 h 560717"/>
                <a:gd name="connsiteX1" fmla="*/ 207034 w 207034"/>
                <a:gd name="connsiteY1" fmla="*/ 258792 h 560717"/>
                <a:gd name="connsiteX2" fmla="*/ 207034 w 207034"/>
                <a:gd name="connsiteY2" fmla="*/ 560717 h 56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34" h="560717">
                  <a:moveTo>
                    <a:pt x="0" y="0"/>
                  </a:moveTo>
                  <a:lnTo>
                    <a:pt x="207034" y="258792"/>
                  </a:lnTo>
                  <a:lnTo>
                    <a:pt x="207034" y="560717"/>
                  </a:lnTo>
                </a:path>
              </a:pathLst>
            </a:custGeom>
            <a:noFill/>
            <a:ln w="698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28F12E-CF0E-467E-B565-029C89A2A396}"/>
                </a:ext>
              </a:extLst>
            </p:cNvPr>
            <p:cNvSpPr/>
            <p:nvPr/>
          </p:nvSpPr>
          <p:spPr>
            <a:xfrm>
              <a:off x="6559550" y="1784350"/>
              <a:ext cx="1758941" cy="1524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4C454B-6DE9-4EC0-90C2-74115AAE8FC8}"/>
                </a:ext>
              </a:extLst>
            </p:cNvPr>
            <p:cNvGrpSpPr/>
            <p:nvPr/>
          </p:nvGrpSpPr>
          <p:grpSpPr>
            <a:xfrm>
              <a:off x="6970143" y="2130724"/>
              <a:ext cx="939034" cy="938776"/>
              <a:chOff x="6970143" y="2130724"/>
              <a:chExt cx="939034" cy="93877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BE7CBFA-9BC1-401C-8B78-4B0E43007A55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709871" cy="709742"/>
                <a:chOff x="6970143" y="2130724"/>
                <a:chExt cx="709871" cy="709742"/>
              </a:xfrm>
            </p:grpSpPr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4A9FC938-03AA-45A9-8BD8-F16280733D03}"/>
                    </a:ext>
                  </a:extLst>
                </p:cNvPr>
                <p:cNvSpPr/>
                <p:nvPr/>
              </p:nvSpPr>
              <p:spPr>
                <a:xfrm>
                  <a:off x="7199306" y="2359758"/>
                  <a:ext cx="480708" cy="480708"/>
                </a:xfrm>
                <a:prstGeom prst="donut">
                  <a:avLst>
                    <a:gd name="adj" fmla="val 23335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6ABBE2-0497-47BB-BEC7-0515A75C9E22}"/>
                    </a:ext>
                  </a:extLst>
                </p:cNvPr>
                <p:cNvCxnSpPr>
                  <a:stCxn id="10" idx="1"/>
                </p:cNvCxnSpPr>
                <p:nvPr/>
              </p:nvCxnSpPr>
              <p:spPr>
                <a:xfrm flipH="1" flipV="1">
                  <a:off x="6970143" y="2130724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520777-9910-4823-8AB6-F4D18EA81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616" y="2770068"/>
                <a:ext cx="299561" cy="299432"/>
              </a:xfrm>
              <a:prstGeom prst="line">
                <a:avLst/>
              </a:prstGeom>
              <a:ln w="85725" cap="rnd">
                <a:solidFill>
                  <a:srgbClr val="7F7F7F">
                    <a:alpha val="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6EBF2-1965-413E-97A3-5031995F9847}"/>
              </a:ext>
            </a:extLst>
          </p:cNvPr>
          <p:cNvGrpSpPr/>
          <p:nvPr/>
        </p:nvGrpSpPr>
        <p:grpSpPr>
          <a:xfrm rot="10800000">
            <a:off x="8230857" y="2833657"/>
            <a:ext cx="1653667" cy="1112948"/>
            <a:chOff x="9880599" y="2523826"/>
            <a:chExt cx="1653667" cy="11129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A0F58E-417D-468C-B011-29D411223657}"/>
                </a:ext>
              </a:extLst>
            </p:cNvPr>
            <p:cNvSpPr/>
            <p:nvPr/>
          </p:nvSpPr>
          <p:spPr>
            <a:xfrm>
              <a:off x="9880599" y="3298580"/>
              <a:ext cx="1653667" cy="338194"/>
            </a:xfrm>
            <a:custGeom>
              <a:avLst/>
              <a:gdLst>
                <a:gd name="connsiteX0" fmla="*/ 0 w 5736567"/>
                <a:gd name="connsiteY0" fmla="*/ 586596 h 1173192"/>
                <a:gd name="connsiteX1" fmla="*/ 750499 w 5736567"/>
                <a:gd name="connsiteY1" fmla="*/ 586596 h 1173192"/>
                <a:gd name="connsiteX2" fmla="*/ 1052423 w 5736567"/>
                <a:gd name="connsiteY2" fmla="*/ 0 h 1173192"/>
                <a:gd name="connsiteX3" fmla="*/ 1664899 w 5736567"/>
                <a:gd name="connsiteY3" fmla="*/ 1155939 h 1173192"/>
                <a:gd name="connsiteX4" fmla="*/ 2277374 w 5736567"/>
                <a:gd name="connsiteY4" fmla="*/ 8626 h 1173192"/>
                <a:gd name="connsiteX5" fmla="*/ 2881223 w 5736567"/>
                <a:gd name="connsiteY5" fmla="*/ 1173192 h 1173192"/>
                <a:gd name="connsiteX6" fmla="*/ 3476446 w 5736567"/>
                <a:gd name="connsiteY6" fmla="*/ 25879 h 1173192"/>
                <a:gd name="connsiteX7" fmla="*/ 4106174 w 5736567"/>
                <a:gd name="connsiteY7" fmla="*/ 1155939 h 1173192"/>
                <a:gd name="connsiteX8" fmla="*/ 4684144 w 5736567"/>
                <a:gd name="connsiteY8" fmla="*/ 8626 h 1173192"/>
                <a:gd name="connsiteX9" fmla="*/ 4977442 w 5736567"/>
                <a:gd name="connsiteY9" fmla="*/ 569343 h 1173192"/>
                <a:gd name="connsiteX10" fmla="*/ 5736567 w 5736567"/>
                <a:gd name="connsiteY10" fmla="*/ 586596 h 117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567" h="1173192">
                  <a:moveTo>
                    <a:pt x="0" y="586596"/>
                  </a:moveTo>
                  <a:lnTo>
                    <a:pt x="750499" y="586596"/>
                  </a:lnTo>
                  <a:lnTo>
                    <a:pt x="1052423" y="0"/>
                  </a:lnTo>
                  <a:lnTo>
                    <a:pt x="1664899" y="1155939"/>
                  </a:lnTo>
                  <a:lnTo>
                    <a:pt x="2277374" y="8626"/>
                  </a:lnTo>
                  <a:lnTo>
                    <a:pt x="2881223" y="1173192"/>
                  </a:lnTo>
                  <a:lnTo>
                    <a:pt x="3476446" y="25879"/>
                  </a:lnTo>
                  <a:lnTo>
                    <a:pt x="4106174" y="1155939"/>
                  </a:lnTo>
                  <a:lnTo>
                    <a:pt x="4684144" y="8626"/>
                  </a:lnTo>
                  <a:lnTo>
                    <a:pt x="4977442" y="569343"/>
                  </a:lnTo>
                  <a:lnTo>
                    <a:pt x="5736567" y="586596"/>
                  </a:lnTo>
                </a:path>
              </a:pathLst>
            </a:custGeom>
            <a:noFill/>
            <a:ln w="44450" cap="rnd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B9DE81-BC08-4B13-9DFF-80B025ED2859}"/>
                </a:ext>
              </a:extLst>
            </p:cNvPr>
            <p:cNvCxnSpPr/>
            <p:nvPr/>
          </p:nvCxnSpPr>
          <p:spPr>
            <a:xfrm>
              <a:off x="10707432" y="2523826"/>
              <a:ext cx="0" cy="665503"/>
            </a:xfrm>
            <a:prstGeom prst="straightConnector1">
              <a:avLst/>
            </a:prstGeom>
            <a:noFill/>
            <a:ln w="44450" cap="rnd">
              <a:solidFill>
                <a:schemeClr val="tx1"/>
              </a:solidFill>
              <a:round/>
              <a:headEnd type="oval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E8E380-12DA-4286-BA99-302A94D81BA6}"/>
              </a:ext>
            </a:extLst>
          </p:cNvPr>
          <p:cNvSpPr txBox="1"/>
          <p:nvPr/>
        </p:nvSpPr>
        <p:spPr>
          <a:xfrm>
            <a:off x="4503295" y="4046443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E92287-5DA8-4D3E-AE7A-6CABFE982B35}"/>
              </a:ext>
            </a:extLst>
          </p:cNvPr>
          <p:cNvSpPr txBox="1"/>
          <p:nvPr/>
        </p:nvSpPr>
        <p:spPr>
          <a:xfrm>
            <a:off x="9758946" y="2830950"/>
            <a:ext cx="59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Condensed" panose="020B0606040200020203" pitchFamily="34" charset="0"/>
              </a:rPr>
              <a:t>3</a:t>
            </a:r>
          </a:p>
        </p:txBody>
      </p:sp>
      <p:pic>
        <p:nvPicPr>
          <p:cNvPr id="2050" name="Picture 2" descr="What is ground?">
            <a:extLst>
              <a:ext uri="{FF2B5EF4-FFF2-40B4-BE49-F238E27FC236}">
                <a16:creationId xmlns:a16="http://schemas.microsoft.com/office/drawing/2014/main" id="{E22DC178-2FC8-4EBC-96A3-2E0B1F65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13" y="-2771610"/>
            <a:ext cx="7404427" cy="33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1C03A5B-670E-4B18-BF4E-3F101CC48D79}"/>
              </a:ext>
            </a:extLst>
          </p:cNvPr>
          <p:cNvGrpSpPr/>
          <p:nvPr/>
        </p:nvGrpSpPr>
        <p:grpSpPr>
          <a:xfrm>
            <a:off x="8808150" y="3994751"/>
            <a:ext cx="499080" cy="699309"/>
            <a:chOff x="7964424" y="-106172"/>
            <a:chExt cx="673139" cy="943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3C0FB1-459E-447B-A3D4-D7A2F5BB9D50}"/>
                </a:ext>
              </a:extLst>
            </p:cNvPr>
            <p:cNvCxnSpPr/>
            <p:nvPr/>
          </p:nvCxnSpPr>
          <p:spPr>
            <a:xfrm>
              <a:off x="8295132" y="-106172"/>
              <a:ext cx="0" cy="539496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EC4900-EB44-42A2-935D-7FBB4B946B0F}"/>
                </a:ext>
              </a:extLst>
            </p:cNvPr>
            <p:cNvCxnSpPr>
              <a:cxnSpLocks/>
            </p:cNvCxnSpPr>
            <p:nvPr/>
          </p:nvCxnSpPr>
          <p:spPr>
            <a:xfrm>
              <a:off x="7964424" y="466580"/>
              <a:ext cx="673139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2442B5-3295-4750-9CDB-528C77E56354}"/>
                </a:ext>
              </a:extLst>
            </p:cNvPr>
            <p:cNvCxnSpPr/>
            <p:nvPr/>
          </p:nvCxnSpPr>
          <p:spPr>
            <a:xfrm>
              <a:off x="8065477" y="656492"/>
              <a:ext cx="47361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A12D85-F206-4682-A96D-BA0186D27BD3}"/>
                </a:ext>
              </a:extLst>
            </p:cNvPr>
            <p:cNvCxnSpPr/>
            <p:nvPr/>
          </p:nvCxnSpPr>
          <p:spPr>
            <a:xfrm>
              <a:off x="8166295" y="837028"/>
              <a:ext cx="26494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DB13C8-42D6-4498-90D0-0DA478D320D8}"/>
              </a:ext>
            </a:extLst>
          </p:cNvPr>
          <p:cNvSpPr/>
          <p:nvPr/>
        </p:nvSpPr>
        <p:spPr>
          <a:xfrm>
            <a:off x="7555881" y="2466904"/>
            <a:ext cx="671805" cy="548066"/>
          </a:xfrm>
          <a:custGeom>
            <a:avLst/>
            <a:gdLst>
              <a:gd name="connsiteX0" fmla="*/ 330200 w 330200"/>
              <a:gd name="connsiteY0" fmla="*/ 317500 h 317500"/>
              <a:gd name="connsiteX1" fmla="*/ 0 w 330200"/>
              <a:gd name="connsiteY1" fmla="*/ 317500 h 317500"/>
              <a:gd name="connsiteX2" fmla="*/ 0 w 330200"/>
              <a:gd name="connsiteY2" fmla="*/ 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317500">
                <a:moveTo>
                  <a:pt x="330200" y="317500"/>
                </a:moveTo>
                <a:lnTo>
                  <a:pt x="0" y="317500"/>
                </a:lnTo>
                <a:lnTo>
                  <a:pt x="0" y="0"/>
                </a:lnTo>
              </a:path>
            </a:pathLst>
          </a:custGeom>
          <a:ln w="4445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1BFF7-D9C1-40AF-896E-58D18A66ADCD}"/>
              </a:ext>
            </a:extLst>
          </p:cNvPr>
          <p:cNvSpPr txBox="1"/>
          <p:nvPr/>
        </p:nvSpPr>
        <p:spPr>
          <a:xfrm>
            <a:off x="7259193" y="2128066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Condensed" panose="020B0606040200020203" pitchFamily="34" charset="0"/>
              </a:rPr>
              <a:t>Vcc</a:t>
            </a:r>
            <a:endParaRPr lang="en-US" dirty="0">
              <a:latin typeface="Segoe Condensed" panose="020B0606040200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43E1A7-7B6F-427F-BEAB-D0DF99D1921D}"/>
              </a:ext>
            </a:extLst>
          </p:cNvPr>
          <p:cNvSpPr txBox="1"/>
          <p:nvPr/>
        </p:nvSpPr>
        <p:spPr>
          <a:xfrm>
            <a:off x="8752290" y="4805463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6A3CA9-FB4F-4975-84CE-108A3C3E21D7}"/>
              </a:ext>
            </a:extLst>
          </p:cNvPr>
          <p:cNvGrpSpPr/>
          <p:nvPr/>
        </p:nvGrpSpPr>
        <p:grpSpPr>
          <a:xfrm>
            <a:off x="4172600" y="3994751"/>
            <a:ext cx="499080" cy="699309"/>
            <a:chOff x="7964424" y="-106172"/>
            <a:chExt cx="673139" cy="943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9FCC9F-E71D-451A-BDF1-16939C928D59}"/>
                </a:ext>
              </a:extLst>
            </p:cNvPr>
            <p:cNvCxnSpPr/>
            <p:nvPr/>
          </p:nvCxnSpPr>
          <p:spPr>
            <a:xfrm>
              <a:off x="8295132" y="-106172"/>
              <a:ext cx="0" cy="539496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C45EAE-3C08-49ED-B6D8-37DCEFFF42DB}"/>
                </a:ext>
              </a:extLst>
            </p:cNvPr>
            <p:cNvCxnSpPr>
              <a:cxnSpLocks/>
            </p:cNvCxnSpPr>
            <p:nvPr/>
          </p:nvCxnSpPr>
          <p:spPr>
            <a:xfrm>
              <a:off x="7964424" y="466580"/>
              <a:ext cx="673139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500E8A-2265-4F5D-B9CA-E5CABAEBA586}"/>
                </a:ext>
              </a:extLst>
            </p:cNvPr>
            <p:cNvCxnSpPr/>
            <p:nvPr/>
          </p:nvCxnSpPr>
          <p:spPr>
            <a:xfrm>
              <a:off x="8065477" y="656492"/>
              <a:ext cx="47361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C5B353-71A6-4DBA-881F-4ABC3DE502D9}"/>
                </a:ext>
              </a:extLst>
            </p:cNvPr>
            <p:cNvCxnSpPr/>
            <p:nvPr/>
          </p:nvCxnSpPr>
          <p:spPr>
            <a:xfrm>
              <a:off x="8166295" y="837028"/>
              <a:ext cx="264942" cy="0"/>
            </a:xfrm>
            <a:prstGeom prst="line">
              <a:avLst/>
            </a:prstGeom>
            <a:ln w="444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99676E1-4DF7-48E1-9CA7-CC5CFA38CA8C}"/>
              </a:ext>
            </a:extLst>
          </p:cNvPr>
          <p:cNvSpPr txBox="1"/>
          <p:nvPr/>
        </p:nvSpPr>
        <p:spPr>
          <a:xfrm>
            <a:off x="4116740" y="4805463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4647A86-F0A5-402E-B65F-E12A141EC97C}"/>
              </a:ext>
            </a:extLst>
          </p:cNvPr>
          <p:cNvSpPr/>
          <p:nvPr/>
        </p:nvSpPr>
        <p:spPr>
          <a:xfrm>
            <a:off x="2965457" y="3468100"/>
            <a:ext cx="1099350" cy="548066"/>
          </a:xfrm>
          <a:custGeom>
            <a:avLst/>
            <a:gdLst>
              <a:gd name="connsiteX0" fmla="*/ 330200 w 330200"/>
              <a:gd name="connsiteY0" fmla="*/ 317500 h 317500"/>
              <a:gd name="connsiteX1" fmla="*/ 0 w 330200"/>
              <a:gd name="connsiteY1" fmla="*/ 317500 h 317500"/>
              <a:gd name="connsiteX2" fmla="*/ 0 w 330200"/>
              <a:gd name="connsiteY2" fmla="*/ 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317500">
                <a:moveTo>
                  <a:pt x="330200" y="317500"/>
                </a:moveTo>
                <a:lnTo>
                  <a:pt x="0" y="317500"/>
                </a:lnTo>
                <a:lnTo>
                  <a:pt x="0" y="0"/>
                </a:lnTo>
              </a:path>
            </a:pathLst>
          </a:custGeom>
          <a:ln w="4445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54675F-F670-412C-BA2C-12C41DC4E6BA}"/>
              </a:ext>
            </a:extLst>
          </p:cNvPr>
          <p:cNvSpPr txBox="1"/>
          <p:nvPr/>
        </p:nvSpPr>
        <p:spPr>
          <a:xfrm>
            <a:off x="2657816" y="3129275"/>
            <a:ext cx="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Condensed" panose="020B0606040200020203" pitchFamily="34" charset="0"/>
              </a:rPr>
              <a:t>Vcc</a:t>
            </a:r>
            <a:endParaRPr lang="en-US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9C908-7827-400E-8D7A-E7839262A7DB}"/>
              </a:ext>
            </a:extLst>
          </p:cNvPr>
          <p:cNvGrpSpPr/>
          <p:nvPr/>
        </p:nvGrpSpPr>
        <p:grpSpPr>
          <a:xfrm>
            <a:off x="3218180" y="2048821"/>
            <a:ext cx="1758941" cy="2760358"/>
            <a:chOff x="3542030" y="2289565"/>
            <a:chExt cx="1758941" cy="27603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A48187-EC6A-490D-A8CE-30B46F517068}"/>
                </a:ext>
              </a:extLst>
            </p:cNvPr>
            <p:cNvGrpSpPr/>
            <p:nvPr/>
          </p:nvGrpSpPr>
          <p:grpSpPr>
            <a:xfrm>
              <a:off x="3542030" y="2289565"/>
              <a:ext cx="1758941" cy="1726601"/>
              <a:chOff x="6559550" y="1784350"/>
              <a:chExt cx="1758941" cy="1726601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3E316B9F-BB9C-4585-BDF4-13AAC2F46EC5}"/>
                  </a:ext>
                </a:extLst>
              </p:cNvPr>
              <p:cNvSpPr/>
              <p:nvPr/>
            </p:nvSpPr>
            <p:spPr>
              <a:xfrm rot="2556051">
                <a:off x="6686986" y="1880521"/>
                <a:ext cx="1505349" cy="1505349"/>
              </a:xfrm>
              <a:prstGeom prst="blockArc">
                <a:avLst>
                  <a:gd name="adj1" fmla="val 5712898"/>
                  <a:gd name="adj2" fmla="val 21469375"/>
                  <a:gd name="adj3" fmla="val 133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C16A184-FB13-4A58-BCE7-2F914DC896B2}"/>
                  </a:ext>
                </a:extLst>
              </p:cNvPr>
              <p:cNvSpPr/>
              <p:nvPr/>
            </p:nvSpPr>
            <p:spPr>
              <a:xfrm>
                <a:off x="6866625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7B8882-DD25-43B8-A0C9-4D00E7E2D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9660" y="2827766"/>
                <a:ext cx="0" cy="676656"/>
              </a:xfrm>
              <a:prstGeom prst="line">
                <a:avLst/>
              </a:pr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2174FD-38EE-4542-98F5-C2645E97E9E1}"/>
                  </a:ext>
                </a:extLst>
              </p:cNvPr>
              <p:cNvSpPr/>
              <p:nvPr/>
            </p:nvSpPr>
            <p:spPr>
              <a:xfrm flipH="1">
                <a:off x="7818090" y="2950234"/>
                <a:ext cx="207034" cy="560717"/>
              </a:xfrm>
              <a:custGeom>
                <a:avLst/>
                <a:gdLst>
                  <a:gd name="connsiteX0" fmla="*/ 0 w 207034"/>
                  <a:gd name="connsiteY0" fmla="*/ 0 h 560717"/>
                  <a:gd name="connsiteX1" fmla="*/ 207034 w 207034"/>
                  <a:gd name="connsiteY1" fmla="*/ 258792 h 560717"/>
                  <a:gd name="connsiteX2" fmla="*/ 207034 w 207034"/>
                  <a:gd name="connsiteY2" fmla="*/ 560717 h 56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034" h="560717">
                    <a:moveTo>
                      <a:pt x="0" y="0"/>
                    </a:moveTo>
                    <a:lnTo>
                      <a:pt x="207034" y="258792"/>
                    </a:lnTo>
                    <a:lnTo>
                      <a:pt x="207034" y="560717"/>
                    </a:lnTo>
                  </a:path>
                </a:pathLst>
              </a:custGeom>
              <a:noFill/>
              <a:ln w="698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`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28F12E-CF0E-467E-B565-029C89A2A396}"/>
                  </a:ext>
                </a:extLst>
              </p:cNvPr>
              <p:cNvSpPr/>
              <p:nvPr/>
            </p:nvSpPr>
            <p:spPr>
              <a:xfrm>
                <a:off x="6559550" y="1784350"/>
                <a:ext cx="1758941" cy="1524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4C454B-6DE9-4EC0-90C2-74115AAE8FC8}"/>
                  </a:ext>
                </a:extLst>
              </p:cNvPr>
              <p:cNvGrpSpPr/>
              <p:nvPr/>
            </p:nvGrpSpPr>
            <p:grpSpPr>
              <a:xfrm>
                <a:off x="6970143" y="2130724"/>
                <a:ext cx="939034" cy="938776"/>
                <a:chOff x="6970143" y="2130724"/>
                <a:chExt cx="939034" cy="938776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BE7CBFA-9BC1-401C-8B78-4B0E43007A55}"/>
                    </a:ext>
                  </a:extLst>
                </p:cNvPr>
                <p:cNvGrpSpPr/>
                <p:nvPr/>
              </p:nvGrpSpPr>
              <p:grpSpPr>
                <a:xfrm>
                  <a:off x="6970143" y="2130724"/>
                  <a:ext cx="709871" cy="709742"/>
                  <a:chOff x="6970143" y="2130724"/>
                  <a:chExt cx="709871" cy="709742"/>
                </a:xfrm>
              </p:grpSpPr>
              <p:sp>
                <p:nvSpPr>
                  <p:cNvPr id="10" name="Circle: Hollow 9">
                    <a:extLst>
                      <a:ext uri="{FF2B5EF4-FFF2-40B4-BE49-F238E27FC236}">
                        <a16:creationId xmlns:a16="http://schemas.microsoft.com/office/drawing/2014/main" id="{4A9FC938-03AA-45A9-8BD8-F16280733D03}"/>
                      </a:ext>
                    </a:extLst>
                  </p:cNvPr>
                  <p:cNvSpPr/>
                  <p:nvPr/>
                </p:nvSpPr>
                <p:spPr>
                  <a:xfrm>
                    <a:off x="7199306" y="2359758"/>
                    <a:ext cx="480708" cy="480708"/>
                  </a:xfrm>
                  <a:prstGeom prst="donut">
                    <a:avLst>
                      <a:gd name="adj" fmla="val 23335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C36ABBE2-0497-47BB-BEC7-0515A75C9E22}"/>
                      </a:ext>
                    </a:extLst>
                  </p:cNvPr>
                  <p:cNvCxnSpPr>
                    <a:stCxn id="10" idx="1"/>
                  </p:cNvCxnSpPr>
                  <p:nvPr/>
                </p:nvCxnSpPr>
                <p:spPr>
                  <a:xfrm flipH="1" flipV="1">
                    <a:off x="6970143" y="2130724"/>
                    <a:ext cx="299561" cy="299432"/>
                  </a:xfrm>
                  <a:prstGeom prst="line">
                    <a:avLst/>
                  </a:prstGeom>
                  <a:ln w="85725" cap="rnd">
                    <a:solidFill>
                      <a:srgbClr val="7F7F7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8520777-9910-4823-8AB6-F4D18EA81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9616" y="2770068"/>
                  <a:ext cx="299561" cy="299432"/>
                </a:xfrm>
                <a:prstGeom prst="line">
                  <a:avLst/>
                </a:prstGeom>
                <a:ln w="85725" cap="rnd">
                  <a:solidFill>
                    <a:srgbClr val="7F7F7F">
                      <a:alpha val="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F7B75C3-9C16-4A09-9CF6-1AA182B30C63}"/>
                </a:ext>
              </a:extLst>
            </p:cNvPr>
            <p:cNvSpPr/>
            <p:nvPr/>
          </p:nvSpPr>
          <p:spPr>
            <a:xfrm rot="16389090">
              <a:off x="4004685" y="2704772"/>
              <a:ext cx="785004" cy="785004"/>
            </a:xfrm>
            <a:prstGeom prst="arc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CEAF2A-9E57-4AE4-844C-24C28A8AB951}"/>
                </a:ext>
              </a:extLst>
            </p:cNvPr>
            <p:cNvSpPr txBox="1"/>
            <p:nvPr/>
          </p:nvSpPr>
          <p:spPr>
            <a:xfrm>
              <a:off x="3757689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E8E380-12DA-4286-BA99-302A94D81BA6}"/>
                </a:ext>
              </a:extLst>
            </p:cNvPr>
            <p:cNvSpPr txBox="1"/>
            <p:nvPr/>
          </p:nvSpPr>
          <p:spPr>
            <a:xfrm>
              <a:off x="4503295" y="4046443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B573AE-9212-4347-A591-3A2776F4EB82}"/>
                </a:ext>
              </a:extLst>
            </p:cNvPr>
            <p:cNvSpPr txBox="1"/>
            <p:nvPr/>
          </p:nvSpPr>
          <p:spPr>
            <a:xfrm>
              <a:off x="4284953" y="4046443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0DEC6-1FD6-4F69-9C76-FAD182E6D6C4}"/>
                </a:ext>
              </a:extLst>
            </p:cNvPr>
            <p:cNvCxnSpPr>
              <a:cxnSpLocks/>
            </p:cNvCxnSpPr>
            <p:nvPr/>
          </p:nvCxnSpPr>
          <p:spPr>
            <a:xfrm>
              <a:off x="4417890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037757-5205-4E5B-B2FF-3B79D7D04B66}"/>
                </a:ext>
              </a:extLst>
            </p:cNvPr>
            <p:cNvSpPr txBox="1"/>
            <p:nvPr/>
          </p:nvSpPr>
          <p:spPr>
            <a:xfrm>
              <a:off x="3737439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3B30A-1963-4D65-8AF3-296C4B33051D}"/>
              </a:ext>
            </a:extLst>
          </p:cNvPr>
          <p:cNvGrpSpPr/>
          <p:nvPr/>
        </p:nvGrpSpPr>
        <p:grpSpPr>
          <a:xfrm>
            <a:off x="6540500" y="2533056"/>
            <a:ext cx="2648470" cy="2276123"/>
            <a:chOff x="7707376" y="2773800"/>
            <a:chExt cx="2648470" cy="22761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706EBF2-1965-413E-97A3-5031995F9847}"/>
                </a:ext>
              </a:extLst>
            </p:cNvPr>
            <p:cNvGrpSpPr/>
            <p:nvPr/>
          </p:nvGrpSpPr>
          <p:grpSpPr>
            <a:xfrm rot="10800000">
              <a:off x="8230857" y="2776507"/>
              <a:ext cx="1653667" cy="1112948"/>
              <a:chOff x="9880599" y="2523826"/>
              <a:chExt cx="1653667" cy="111294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A0F58E-417D-468C-B011-29D411223657}"/>
                  </a:ext>
                </a:extLst>
              </p:cNvPr>
              <p:cNvSpPr/>
              <p:nvPr/>
            </p:nvSpPr>
            <p:spPr>
              <a:xfrm>
                <a:off x="9880599" y="3298580"/>
                <a:ext cx="1653667" cy="338194"/>
              </a:xfrm>
              <a:custGeom>
                <a:avLst/>
                <a:gdLst>
                  <a:gd name="connsiteX0" fmla="*/ 0 w 5736567"/>
                  <a:gd name="connsiteY0" fmla="*/ 586596 h 1173192"/>
                  <a:gd name="connsiteX1" fmla="*/ 750499 w 5736567"/>
                  <a:gd name="connsiteY1" fmla="*/ 586596 h 1173192"/>
                  <a:gd name="connsiteX2" fmla="*/ 1052423 w 5736567"/>
                  <a:gd name="connsiteY2" fmla="*/ 0 h 1173192"/>
                  <a:gd name="connsiteX3" fmla="*/ 1664899 w 5736567"/>
                  <a:gd name="connsiteY3" fmla="*/ 1155939 h 1173192"/>
                  <a:gd name="connsiteX4" fmla="*/ 2277374 w 5736567"/>
                  <a:gd name="connsiteY4" fmla="*/ 8626 h 1173192"/>
                  <a:gd name="connsiteX5" fmla="*/ 2881223 w 5736567"/>
                  <a:gd name="connsiteY5" fmla="*/ 1173192 h 1173192"/>
                  <a:gd name="connsiteX6" fmla="*/ 3476446 w 5736567"/>
                  <a:gd name="connsiteY6" fmla="*/ 25879 h 1173192"/>
                  <a:gd name="connsiteX7" fmla="*/ 4106174 w 5736567"/>
                  <a:gd name="connsiteY7" fmla="*/ 1155939 h 1173192"/>
                  <a:gd name="connsiteX8" fmla="*/ 4684144 w 5736567"/>
                  <a:gd name="connsiteY8" fmla="*/ 8626 h 1173192"/>
                  <a:gd name="connsiteX9" fmla="*/ 4977442 w 5736567"/>
                  <a:gd name="connsiteY9" fmla="*/ 569343 h 1173192"/>
                  <a:gd name="connsiteX10" fmla="*/ 5736567 w 5736567"/>
                  <a:gd name="connsiteY10" fmla="*/ 586596 h 117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36567" h="1173192">
                    <a:moveTo>
                      <a:pt x="0" y="586596"/>
                    </a:moveTo>
                    <a:lnTo>
                      <a:pt x="750499" y="586596"/>
                    </a:lnTo>
                    <a:lnTo>
                      <a:pt x="1052423" y="0"/>
                    </a:lnTo>
                    <a:lnTo>
                      <a:pt x="1664899" y="1155939"/>
                    </a:lnTo>
                    <a:lnTo>
                      <a:pt x="2277374" y="8626"/>
                    </a:lnTo>
                    <a:lnTo>
                      <a:pt x="2881223" y="1173192"/>
                    </a:lnTo>
                    <a:lnTo>
                      <a:pt x="3476446" y="25879"/>
                    </a:lnTo>
                    <a:lnTo>
                      <a:pt x="4106174" y="1155939"/>
                    </a:lnTo>
                    <a:lnTo>
                      <a:pt x="4684144" y="8626"/>
                    </a:lnTo>
                    <a:lnTo>
                      <a:pt x="4977442" y="569343"/>
                    </a:lnTo>
                    <a:lnTo>
                      <a:pt x="5736567" y="586596"/>
                    </a:lnTo>
                  </a:path>
                </a:pathLst>
              </a:cu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B9DE81-BC08-4B13-9DFF-80B025ED2859}"/>
                  </a:ext>
                </a:extLst>
              </p:cNvPr>
              <p:cNvCxnSpPr/>
              <p:nvPr/>
            </p:nvCxnSpPr>
            <p:spPr>
              <a:xfrm>
                <a:off x="10707432" y="2523826"/>
                <a:ext cx="0" cy="665503"/>
              </a:xfrm>
              <a:prstGeom prst="straightConnector1">
                <a:avLst/>
              </a:prstGeom>
              <a:noFill/>
              <a:ln w="44450" cap="rnd">
                <a:solidFill>
                  <a:schemeClr val="tx1"/>
                </a:solidFill>
                <a:round/>
                <a:headEnd type="oval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AD7E53-0E32-4618-BF19-C8F9861D105A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9054489" y="4352571"/>
              <a:ext cx="3202" cy="32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6EDC17-4F77-4C60-BD07-C6C55037748C}"/>
                </a:ext>
              </a:extLst>
            </p:cNvPr>
            <p:cNvSpPr txBox="1"/>
            <p:nvPr/>
          </p:nvSpPr>
          <p:spPr>
            <a:xfrm>
              <a:off x="8383136" y="4680591"/>
              <a:ext cx="1349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Segoe Condensed" panose="020B0606040200020203" pitchFamily="34" charset="0"/>
                </a:defRPr>
              </a:lvl1pPr>
            </a:lstStyle>
            <a:p>
              <a:pPr algn="ctr"/>
              <a:r>
                <a:rPr lang="en-US" dirty="0"/>
                <a:t>Wiper contact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08E808-2382-4C20-B1E8-4152C98E749D}"/>
                </a:ext>
              </a:extLst>
            </p:cNvPr>
            <p:cNvSpPr txBox="1"/>
            <p:nvPr/>
          </p:nvSpPr>
          <p:spPr>
            <a:xfrm>
              <a:off x="8921713" y="4009684"/>
              <a:ext cx="265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F7CFBE-5D49-4E61-820F-5DD3162093C9}"/>
                </a:ext>
              </a:extLst>
            </p:cNvPr>
            <p:cNvSpPr txBox="1"/>
            <p:nvPr/>
          </p:nvSpPr>
          <p:spPr>
            <a:xfrm>
              <a:off x="770737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E92287-5DA8-4D3E-AE7A-6CABFE982B35}"/>
                </a:ext>
              </a:extLst>
            </p:cNvPr>
            <p:cNvSpPr txBox="1"/>
            <p:nvPr/>
          </p:nvSpPr>
          <p:spPr>
            <a:xfrm>
              <a:off x="9758946" y="2773800"/>
              <a:ext cx="59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Condensed" panose="020B0606040200020203" pitchFamily="34" charset="0"/>
                </a:rPr>
                <a:t>3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5B09CA-8428-49F7-8057-0A5FBE797C7D}"/>
              </a:ext>
            </a:extLst>
          </p:cNvPr>
          <p:cNvCxnSpPr>
            <a:cxnSpLocks/>
          </p:cNvCxnSpPr>
          <p:nvPr/>
        </p:nvCxnSpPr>
        <p:spPr>
          <a:xfrm flipV="1">
            <a:off x="4575504" y="2083667"/>
            <a:ext cx="476766" cy="279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C62CBE-1BF9-42B3-801D-75C00EFC1AA9}"/>
              </a:ext>
            </a:extLst>
          </p:cNvPr>
          <p:cNvSpPr txBox="1"/>
          <p:nvPr/>
        </p:nvSpPr>
        <p:spPr>
          <a:xfrm>
            <a:off x="5052270" y="1682110"/>
            <a:ext cx="107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Condensed" panose="020B0606040200020203" pitchFamily="34" charset="0"/>
              </a:rPr>
              <a:t>Resistive material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9493EF-20DE-4CF9-BBA3-A58B845FA604}"/>
              </a:ext>
            </a:extLst>
          </p:cNvPr>
          <p:cNvCxnSpPr>
            <a:cxnSpLocks/>
          </p:cNvCxnSpPr>
          <p:nvPr/>
        </p:nvCxnSpPr>
        <p:spPr>
          <a:xfrm>
            <a:off x="3059220" y="2249583"/>
            <a:ext cx="576461" cy="155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AB4C74-834A-4758-94CD-CEEFD4F34059}"/>
              </a:ext>
            </a:extLst>
          </p:cNvPr>
          <p:cNvSpPr txBox="1"/>
          <p:nvPr/>
        </p:nvSpPr>
        <p:spPr>
          <a:xfrm>
            <a:off x="1906737" y="1926417"/>
            <a:ext cx="11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Wiper turns with dial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69434-EFC2-1449-9348-666293902883}"/>
              </a:ext>
            </a:extLst>
          </p:cNvPr>
          <p:cNvSpPr txBox="1"/>
          <p:nvPr/>
        </p:nvSpPr>
        <p:spPr>
          <a:xfrm>
            <a:off x="2384294" y="5000106"/>
            <a:ext cx="7423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Segoe Condensed" panose="020B0606040200020203" pitchFamily="34" charset="0"/>
              </a:defRPr>
            </a:lvl1pPr>
          </a:lstStyle>
          <a:p>
            <a:pPr algn="ctr"/>
            <a:r>
              <a:rPr lang="en-US" sz="2800" dirty="0"/>
              <a:t>Let’s imagine that we have a </a:t>
            </a:r>
            <a:r>
              <a:rPr lang="en-US" sz="2800" b="1" dirty="0"/>
              <a:t>10K</a:t>
            </a:r>
            <a:r>
              <a:rPr lang="el-GR" sz="2800" b="1" dirty="0" err="1"/>
              <a:t>Ω</a:t>
            </a:r>
            <a:r>
              <a:rPr lang="en-US" sz="2800" b="1" dirty="0"/>
              <a:t> </a:t>
            </a:r>
            <a:r>
              <a:rPr lang="en-US" sz="2800" dirty="0"/>
              <a:t>potentiometer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444</Words>
  <Application>Microsoft Macintosh PowerPoint</Application>
  <PresentationFormat>Widescreen</PresentationFormat>
  <Paragraphs>280</Paragraphs>
  <Slides>19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Bebas Neue</vt:lpstr>
      <vt:lpstr>Calibri</vt:lpstr>
      <vt:lpstr>Calibri Light</vt:lpstr>
      <vt:lpstr>Museo Sans 100</vt:lpstr>
      <vt:lpstr>Segoe Condensed</vt:lpstr>
      <vt:lpstr>Segoe UI Light</vt:lpstr>
      <vt:lpstr>Office Theme</vt:lpstr>
      <vt:lpstr>Potentiometers can be hooked up in either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20</cp:revision>
  <dcterms:created xsi:type="dcterms:W3CDTF">2020-04-15T12:25:48Z</dcterms:created>
  <dcterms:modified xsi:type="dcterms:W3CDTF">2020-04-15T18:17:10Z</dcterms:modified>
</cp:coreProperties>
</file>