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4" r:id="rId7"/>
    <p:sldId id="267" r:id="rId8"/>
    <p:sldId id="260" r:id="rId9"/>
    <p:sldId id="261" r:id="rId10"/>
    <p:sldId id="262" r:id="rId11"/>
    <p:sldId id="266" r:id="rId12"/>
    <p:sldId id="265" r:id="rId13"/>
    <p:sldId id="263" r:id="rId14"/>
    <p:sldId id="268" r:id="rId15"/>
    <p:sldId id="269" r:id="rId16"/>
    <p:sldId id="272" r:id="rId17"/>
    <p:sldId id="287" r:id="rId18"/>
    <p:sldId id="274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78147" autoAdjust="0"/>
  </p:normalViewPr>
  <p:slideViewPr>
    <p:cSldViewPr snapToGrid="0">
      <p:cViewPr varScale="1">
        <p:scale>
          <a:sx n="59" d="100"/>
          <a:sy n="59" d="100"/>
        </p:scale>
        <p:origin x="2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FFE8-8A2E-4FEE-9F04-FA7FB54BD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8E05-A1B3-4E7F-BD36-AB4E913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https://web.stanford.edu/class/archive/engr/engr40m.1178/slides/lecture01.pdf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https://www.coda-effects.com/p/lpb1-circuit-analysis.html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https://learn.sparkfun.com/tutorials/how-to-read-a-schematic/all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https://learning.oreilly.com/library/view/make-electronics-2nd/9781680450255/ch02.html#SECTION_TWO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https://learning.oreilly.com/library/view/electronics-for-beginners/9781484259795/html/488495_1_En_5_Chapter.xhtml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4AC3-8659-4E5D-9FDE-65834DF1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D3AE-E039-4FE2-A827-3B0B2D0C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4A42-AE2B-4B01-92B6-08E2875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9FAC-0D1F-4C40-B320-CFEA000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FB85-5747-4F97-ACD0-AAE696FC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5AF-3F1E-4753-860C-0365E6A1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4E48-3047-4C5D-8641-903B9047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0CEE-A9BF-4BFC-8C7D-BBDD5DCB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3CA0-393D-44E2-8B93-310A9EA5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F806-BD98-4F1B-A0B3-B57B0562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E163C-DE26-422E-8EEE-5A57A7FDE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5E16-DB47-4D2B-848D-F8785C6A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A733-8A8A-48EB-A2D6-C1759AAA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02C6-383C-4C2B-8BE8-E3CB2CCA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1047-7DBB-4031-B75E-3A5232AE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39A3-D921-400F-89DD-BF779C67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EC8E-0045-4979-9653-E8ECD70F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0625-3FA0-4B55-BCE9-FD974B0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B745-7275-4B13-B8CF-10F32FB8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098A-9539-412B-B132-03F006F3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7C63-7EF5-430C-9321-E78BA9DA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7E90-9396-40AD-BDCF-8EACAA31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FDB4-A238-48F9-A7DD-84BEF197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0A65-D1B3-4AEB-8AA2-9C3D35B1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C9D-A04F-4E26-96BF-ACD80E5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3349-6C23-4F4A-BDB7-D0BD3EA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47E8-7605-4ACB-A98B-F170DB37C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62D66-EC9C-43D2-8B8F-A88E94EE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F18B-CD16-47A8-AA57-466F17E9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04EBE-B700-43E7-900E-4B6D20E0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2A2C9-FDC5-4342-A593-8DC755B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80EA-1B35-4AD2-ACDF-5A53F27A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AF7BD-6B00-47CB-97DE-F6DEE99F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BEBD-160E-48D3-A650-DDEDBF08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9071D-82ED-47CC-98FA-A808316D3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1C2FF-CCEE-448F-9B4B-353732B0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68AEC-324A-4720-8392-8A1A4776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BBB9E-C991-45D0-B6C0-D59AE1E3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1B272-BDD9-477C-A2A5-8451CFCA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BDB0-40D8-484D-A009-9F27C30A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22B02-F48B-4149-B464-AD513F96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669B4-338B-407C-88D8-9DB8D928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FBA1-72F3-4565-88D2-89C1CFAC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D9412-C01A-4129-92A2-58DFAE39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72B6B-26B2-446A-91EE-F9C50EA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601E-C30D-4570-8E18-C13CD146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41C-F7FD-4E8B-9862-F16DE0E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BC3A-D6E9-492D-8BF8-AF5F6D87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48391-4693-4F7D-8B59-26D053923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860D-AF57-4626-BB28-A7B38E9F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49319-52B8-4DB3-8BF1-DC5E24A3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61F5-EB98-41AB-ABA8-B59EB5AB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0E82-43D0-4D86-9340-710A9FAF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FBA34-96C9-4EE9-B268-39DFFABA9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91189-5067-489F-9053-1A87C512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DA3B-5550-4556-8961-F0B2B88B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F3357-C7DA-4139-95B6-374226F4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902E5-58C0-4B25-AEB0-D3930B29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466A-5C0C-4633-9527-66662494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B56D-0438-44F4-AFF3-42986B77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3D58-2085-4076-A210-A054BB98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F80A-1DEF-43F3-BDE9-CB15E236CFC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A1F2-23DB-4001-8924-D7D0D3C52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EFD5-7085-42BA-8717-0738A0568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sparkfun.com/tutorials/how-to-read-a-schematic/all" TargetMode="External"/><Relationship Id="rId4" Type="http://schemas.openxmlformats.org/officeDocument/2006/relationships/hyperlink" Target="http://beavisaudio.com/techpages/SchematicToRealit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coda-effects.com/p/lpb1-circuit-analysi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80E2684-A313-4C58-A020-51656FBF16F7}"/>
              </a:ext>
            </a:extLst>
          </p:cNvPr>
          <p:cNvGrpSpPr/>
          <p:nvPr/>
        </p:nvGrpSpPr>
        <p:grpSpPr>
          <a:xfrm>
            <a:off x="2068454" y="1575026"/>
            <a:ext cx="922249" cy="2002900"/>
            <a:chOff x="2352125" y="1575026"/>
            <a:chExt cx="922249" cy="2002900"/>
          </a:xfrm>
        </p:grpSpPr>
        <p:grpSp>
          <p:nvGrpSpPr>
            <p:cNvPr id="8" name="object 8">
              <a:extLst>
                <a:ext uri="{FF2B5EF4-FFF2-40B4-BE49-F238E27FC236}">
                  <a16:creationId xmlns:a16="http://schemas.microsoft.com/office/drawing/2014/main" id="{042BB60B-FF5A-4DB7-B9CF-7C2B9A832162}"/>
                </a:ext>
              </a:extLst>
            </p:cNvPr>
            <p:cNvGrpSpPr/>
            <p:nvPr/>
          </p:nvGrpSpPr>
          <p:grpSpPr>
            <a:xfrm>
              <a:off x="2386200" y="1575026"/>
              <a:ext cx="854075" cy="1220470"/>
              <a:chOff x="4551979" y="2742996"/>
              <a:chExt cx="854075" cy="1220470"/>
            </a:xfrm>
          </p:grpSpPr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74C6306C-9A4B-45CF-87D5-97FD06208BD6}"/>
                  </a:ext>
                </a:extLst>
              </p:cNvPr>
              <p:cNvSpPr/>
              <p:nvPr/>
            </p:nvSpPr>
            <p:spPr>
              <a:xfrm>
                <a:off x="4572312" y="2946320"/>
                <a:ext cx="813435" cy="813435"/>
              </a:xfrm>
              <a:custGeom>
                <a:avLst/>
                <a:gdLst/>
                <a:ahLst/>
                <a:cxnLst/>
                <a:rect l="l" t="t" r="r" b="b"/>
                <a:pathLst>
                  <a:path w="813435" h="813435">
                    <a:moveTo>
                      <a:pt x="813295" y="406647"/>
                    </a:moveTo>
                    <a:lnTo>
                      <a:pt x="810559" y="454069"/>
                    </a:lnTo>
                    <a:lnTo>
                      <a:pt x="802555" y="499884"/>
                    </a:lnTo>
                    <a:lnTo>
                      <a:pt x="789587" y="543787"/>
                    </a:lnTo>
                    <a:lnTo>
                      <a:pt x="771961" y="585475"/>
                    </a:lnTo>
                    <a:lnTo>
                      <a:pt x="749982" y="624640"/>
                    </a:lnTo>
                    <a:lnTo>
                      <a:pt x="723955" y="660979"/>
                    </a:lnTo>
                    <a:lnTo>
                      <a:pt x="694186" y="694186"/>
                    </a:lnTo>
                    <a:lnTo>
                      <a:pt x="660979" y="723955"/>
                    </a:lnTo>
                    <a:lnTo>
                      <a:pt x="624640" y="749982"/>
                    </a:lnTo>
                    <a:lnTo>
                      <a:pt x="585475" y="771961"/>
                    </a:lnTo>
                    <a:lnTo>
                      <a:pt x="543787" y="789587"/>
                    </a:lnTo>
                    <a:lnTo>
                      <a:pt x="499884" y="802555"/>
                    </a:lnTo>
                    <a:lnTo>
                      <a:pt x="454069" y="810559"/>
                    </a:lnTo>
                    <a:lnTo>
                      <a:pt x="406647" y="813295"/>
                    </a:lnTo>
                    <a:lnTo>
                      <a:pt x="359226" y="810559"/>
                    </a:lnTo>
                    <a:lnTo>
                      <a:pt x="313411" y="802555"/>
                    </a:lnTo>
                    <a:lnTo>
                      <a:pt x="269507" y="789587"/>
                    </a:lnTo>
                    <a:lnTo>
                      <a:pt x="227820" y="771961"/>
                    </a:lnTo>
                    <a:lnTo>
                      <a:pt x="188655" y="749982"/>
                    </a:lnTo>
                    <a:lnTo>
                      <a:pt x="152316" y="723955"/>
                    </a:lnTo>
                    <a:lnTo>
                      <a:pt x="119109" y="694186"/>
                    </a:lnTo>
                    <a:lnTo>
                      <a:pt x="89340" y="660979"/>
                    </a:lnTo>
                    <a:lnTo>
                      <a:pt x="63313" y="624640"/>
                    </a:lnTo>
                    <a:lnTo>
                      <a:pt x="41334" y="585475"/>
                    </a:lnTo>
                    <a:lnTo>
                      <a:pt x="23708" y="543787"/>
                    </a:lnTo>
                    <a:lnTo>
                      <a:pt x="10740" y="499884"/>
                    </a:lnTo>
                    <a:lnTo>
                      <a:pt x="2736" y="454069"/>
                    </a:lnTo>
                    <a:lnTo>
                      <a:pt x="0" y="406647"/>
                    </a:lnTo>
                    <a:lnTo>
                      <a:pt x="2736" y="359226"/>
                    </a:lnTo>
                    <a:lnTo>
                      <a:pt x="10740" y="313411"/>
                    </a:lnTo>
                    <a:lnTo>
                      <a:pt x="23708" y="269507"/>
                    </a:lnTo>
                    <a:lnTo>
                      <a:pt x="41334" y="227820"/>
                    </a:lnTo>
                    <a:lnTo>
                      <a:pt x="63313" y="188655"/>
                    </a:lnTo>
                    <a:lnTo>
                      <a:pt x="89340" y="152316"/>
                    </a:lnTo>
                    <a:lnTo>
                      <a:pt x="119109" y="119109"/>
                    </a:lnTo>
                    <a:lnTo>
                      <a:pt x="152316" y="89340"/>
                    </a:lnTo>
                    <a:lnTo>
                      <a:pt x="188655" y="63313"/>
                    </a:lnTo>
                    <a:lnTo>
                      <a:pt x="227820" y="41334"/>
                    </a:lnTo>
                    <a:lnTo>
                      <a:pt x="269507" y="23708"/>
                    </a:lnTo>
                    <a:lnTo>
                      <a:pt x="313411" y="10740"/>
                    </a:lnTo>
                    <a:lnTo>
                      <a:pt x="359226" y="2736"/>
                    </a:lnTo>
                    <a:lnTo>
                      <a:pt x="406647" y="0"/>
                    </a:lnTo>
                    <a:lnTo>
                      <a:pt x="454069" y="2736"/>
                    </a:lnTo>
                    <a:lnTo>
                      <a:pt x="499884" y="10740"/>
                    </a:lnTo>
                    <a:lnTo>
                      <a:pt x="543787" y="23708"/>
                    </a:lnTo>
                    <a:lnTo>
                      <a:pt x="585475" y="41334"/>
                    </a:lnTo>
                    <a:lnTo>
                      <a:pt x="624640" y="63313"/>
                    </a:lnTo>
                    <a:lnTo>
                      <a:pt x="660979" y="89340"/>
                    </a:lnTo>
                    <a:lnTo>
                      <a:pt x="694186" y="119109"/>
                    </a:lnTo>
                    <a:lnTo>
                      <a:pt x="723955" y="152316"/>
                    </a:lnTo>
                    <a:lnTo>
                      <a:pt x="749982" y="188655"/>
                    </a:lnTo>
                    <a:lnTo>
                      <a:pt x="771961" y="227820"/>
                    </a:lnTo>
                    <a:lnTo>
                      <a:pt x="789587" y="269507"/>
                    </a:lnTo>
                    <a:lnTo>
                      <a:pt x="802555" y="313411"/>
                    </a:lnTo>
                    <a:lnTo>
                      <a:pt x="810559" y="359226"/>
                    </a:lnTo>
                    <a:lnTo>
                      <a:pt x="813295" y="406647"/>
                    </a:lnTo>
                    <a:close/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FD1C8DE2-5CB2-4035-83D6-4C7EE45850BB}"/>
                  </a:ext>
                </a:extLst>
              </p:cNvPr>
              <p:cNvSpPr/>
              <p:nvPr/>
            </p:nvSpPr>
            <p:spPr>
              <a:xfrm>
                <a:off x="4856940" y="2742996"/>
                <a:ext cx="244475" cy="1220470"/>
              </a:xfrm>
              <a:custGeom>
                <a:avLst/>
                <a:gdLst/>
                <a:ahLst/>
                <a:cxnLst/>
                <a:rect l="l" t="t" r="r" b="b"/>
                <a:pathLst>
                  <a:path w="244475" h="1220470">
                    <a:moveTo>
                      <a:pt x="122019" y="0"/>
                    </a:moveTo>
                    <a:lnTo>
                      <a:pt x="122019" y="203323"/>
                    </a:lnTo>
                  </a:path>
                  <a:path w="244475" h="1220470">
                    <a:moveTo>
                      <a:pt x="122019" y="1016619"/>
                    </a:moveTo>
                    <a:lnTo>
                      <a:pt x="122019" y="1219943"/>
                    </a:lnTo>
                  </a:path>
                  <a:path w="244475" h="1220470">
                    <a:moveTo>
                      <a:pt x="122019" y="813295"/>
                    </a:moveTo>
                    <a:lnTo>
                      <a:pt x="122019" y="406647"/>
                    </a:lnTo>
                  </a:path>
                  <a:path w="244475" h="1220470">
                    <a:moveTo>
                      <a:pt x="0" y="569319"/>
                    </a:moveTo>
                    <a:lnTo>
                      <a:pt x="122019" y="406647"/>
                    </a:lnTo>
                    <a:lnTo>
                      <a:pt x="244039" y="569319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F281A9-443B-420C-A881-82853AA38F42}"/>
                </a:ext>
              </a:extLst>
            </p:cNvPr>
            <p:cNvSpPr txBox="1"/>
            <p:nvPr/>
          </p:nvSpPr>
          <p:spPr>
            <a:xfrm>
              <a:off x="2352125" y="2931595"/>
              <a:ext cx="92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Current </a:t>
              </a:r>
              <a:br>
                <a:rPr lang="en-US" dirty="0">
                  <a:latin typeface="Oswald Light" pitchFamily="2" charset="0"/>
                </a:rPr>
              </a:br>
              <a:r>
                <a:rPr lang="en-US" dirty="0">
                  <a:latin typeface="Oswald Light" pitchFamily="2" charset="0"/>
                </a:rPr>
                <a:t>source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2554981-B6D6-494F-9487-916E0BDACAA1}"/>
              </a:ext>
            </a:extLst>
          </p:cNvPr>
          <p:cNvGrpSpPr/>
          <p:nvPr/>
        </p:nvGrpSpPr>
        <p:grpSpPr>
          <a:xfrm>
            <a:off x="832608" y="1575026"/>
            <a:ext cx="922249" cy="2002900"/>
            <a:chOff x="832608" y="1575026"/>
            <a:chExt cx="922249" cy="2002900"/>
          </a:xfrm>
        </p:grpSpPr>
        <p:grpSp>
          <p:nvGrpSpPr>
            <p:cNvPr id="18" name="object 18">
              <a:extLst>
                <a:ext uri="{FF2B5EF4-FFF2-40B4-BE49-F238E27FC236}">
                  <a16:creationId xmlns:a16="http://schemas.microsoft.com/office/drawing/2014/main" id="{8C63745C-AF39-448A-9C2B-F378AFBB388D}"/>
                </a:ext>
              </a:extLst>
            </p:cNvPr>
            <p:cNvGrpSpPr/>
            <p:nvPr/>
          </p:nvGrpSpPr>
          <p:grpSpPr>
            <a:xfrm>
              <a:off x="851450" y="1575026"/>
              <a:ext cx="884555" cy="1220470"/>
              <a:chOff x="2808486" y="2742994"/>
              <a:chExt cx="884555" cy="1220470"/>
            </a:xfrm>
          </p:grpSpPr>
          <p:sp>
            <p:nvSpPr>
              <p:cNvPr id="19" name="object 19">
                <a:extLst>
                  <a:ext uri="{FF2B5EF4-FFF2-40B4-BE49-F238E27FC236}">
                    <a16:creationId xmlns:a16="http://schemas.microsoft.com/office/drawing/2014/main" id="{62EB915C-1E78-4FF6-8404-77D090841F2B}"/>
                  </a:ext>
                </a:extLst>
              </p:cNvPr>
              <p:cNvSpPr/>
              <p:nvPr/>
            </p:nvSpPr>
            <p:spPr>
              <a:xfrm>
                <a:off x="2828822" y="2946318"/>
                <a:ext cx="843915" cy="813435"/>
              </a:xfrm>
              <a:custGeom>
                <a:avLst/>
                <a:gdLst/>
                <a:ahLst/>
                <a:cxnLst/>
                <a:rect l="l" t="t" r="r" b="b"/>
                <a:pathLst>
                  <a:path w="843914" h="813435">
                    <a:moveTo>
                      <a:pt x="843768" y="406647"/>
                    </a:moveTo>
                    <a:lnTo>
                      <a:pt x="840930" y="454069"/>
                    </a:lnTo>
                    <a:lnTo>
                      <a:pt x="832627" y="499885"/>
                    </a:lnTo>
                    <a:lnTo>
                      <a:pt x="819174" y="543789"/>
                    </a:lnTo>
                    <a:lnTo>
                      <a:pt x="800889" y="585476"/>
                    </a:lnTo>
                    <a:lnTo>
                      <a:pt x="778088" y="624642"/>
                    </a:lnTo>
                    <a:lnTo>
                      <a:pt x="751088" y="660980"/>
                    </a:lnTo>
                    <a:lnTo>
                      <a:pt x="720205" y="694187"/>
                    </a:lnTo>
                    <a:lnTo>
                      <a:pt x="685755" y="723956"/>
                    </a:lnTo>
                    <a:lnTo>
                      <a:pt x="648055" y="749982"/>
                    </a:lnTo>
                    <a:lnTo>
                      <a:pt x="607422" y="771961"/>
                    </a:lnTo>
                    <a:lnTo>
                      <a:pt x="564172" y="789587"/>
                    </a:lnTo>
                    <a:lnTo>
                      <a:pt x="518621" y="802555"/>
                    </a:lnTo>
                    <a:lnTo>
                      <a:pt x="471086" y="810559"/>
                    </a:lnTo>
                    <a:lnTo>
                      <a:pt x="421884" y="813295"/>
                    </a:lnTo>
                    <a:lnTo>
                      <a:pt x="372682" y="810559"/>
                    </a:lnTo>
                    <a:lnTo>
                      <a:pt x="325147" y="802555"/>
                    </a:lnTo>
                    <a:lnTo>
                      <a:pt x="279596" y="789587"/>
                    </a:lnTo>
                    <a:lnTo>
                      <a:pt x="236346" y="771961"/>
                    </a:lnTo>
                    <a:lnTo>
                      <a:pt x="195713" y="749982"/>
                    </a:lnTo>
                    <a:lnTo>
                      <a:pt x="158013" y="723956"/>
                    </a:lnTo>
                    <a:lnTo>
                      <a:pt x="123563" y="694187"/>
                    </a:lnTo>
                    <a:lnTo>
                      <a:pt x="92680" y="660980"/>
                    </a:lnTo>
                    <a:lnTo>
                      <a:pt x="65680" y="624642"/>
                    </a:lnTo>
                    <a:lnTo>
                      <a:pt x="42879" y="585476"/>
                    </a:lnTo>
                    <a:lnTo>
                      <a:pt x="24594" y="543789"/>
                    </a:lnTo>
                    <a:lnTo>
                      <a:pt x="11141" y="499885"/>
                    </a:lnTo>
                    <a:lnTo>
                      <a:pt x="2838" y="454069"/>
                    </a:lnTo>
                    <a:lnTo>
                      <a:pt x="0" y="406647"/>
                    </a:lnTo>
                    <a:lnTo>
                      <a:pt x="2838" y="359225"/>
                    </a:lnTo>
                    <a:lnTo>
                      <a:pt x="11141" y="313410"/>
                    </a:lnTo>
                    <a:lnTo>
                      <a:pt x="24594" y="269506"/>
                    </a:lnTo>
                    <a:lnTo>
                      <a:pt x="42879" y="227818"/>
                    </a:lnTo>
                    <a:lnTo>
                      <a:pt x="65680" y="188653"/>
                    </a:lnTo>
                    <a:lnTo>
                      <a:pt x="92680" y="152314"/>
                    </a:lnTo>
                    <a:lnTo>
                      <a:pt x="123563" y="119108"/>
                    </a:lnTo>
                    <a:lnTo>
                      <a:pt x="158013" y="89339"/>
                    </a:lnTo>
                    <a:lnTo>
                      <a:pt x="195713" y="63312"/>
                    </a:lnTo>
                    <a:lnTo>
                      <a:pt x="236346" y="41333"/>
                    </a:lnTo>
                    <a:lnTo>
                      <a:pt x="279596" y="23708"/>
                    </a:lnTo>
                    <a:lnTo>
                      <a:pt x="325147" y="10740"/>
                    </a:lnTo>
                    <a:lnTo>
                      <a:pt x="372682" y="2735"/>
                    </a:lnTo>
                    <a:lnTo>
                      <a:pt x="421884" y="0"/>
                    </a:lnTo>
                    <a:lnTo>
                      <a:pt x="471086" y="2735"/>
                    </a:lnTo>
                    <a:lnTo>
                      <a:pt x="518621" y="10740"/>
                    </a:lnTo>
                    <a:lnTo>
                      <a:pt x="564172" y="23708"/>
                    </a:lnTo>
                    <a:lnTo>
                      <a:pt x="607422" y="41333"/>
                    </a:lnTo>
                    <a:lnTo>
                      <a:pt x="648055" y="63312"/>
                    </a:lnTo>
                    <a:lnTo>
                      <a:pt x="685755" y="89339"/>
                    </a:lnTo>
                    <a:lnTo>
                      <a:pt x="720205" y="119108"/>
                    </a:lnTo>
                    <a:lnTo>
                      <a:pt x="751088" y="152314"/>
                    </a:lnTo>
                    <a:lnTo>
                      <a:pt x="778088" y="188653"/>
                    </a:lnTo>
                    <a:lnTo>
                      <a:pt x="800889" y="227818"/>
                    </a:lnTo>
                    <a:lnTo>
                      <a:pt x="819174" y="269506"/>
                    </a:lnTo>
                    <a:lnTo>
                      <a:pt x="832627" y="313410"/>
                    </a:lnTo>
                    <a:lnTo>
                      <a:pt x="840930" y="359225"/>
                    </a:lnTo>
                    <a:lnTo>
                      <a:pt x="843768" y="406647"/>
                    </a:lnTo>
                    <a:close/>
                  </a:path>
                </a:pathLst>
              </a:custGeom>
              <a:ln w="406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27948482-36C7-4217-A777-E77AC6029FE9}"/>
                  </a:ext>
                </a:extLst>
              </p:cNvPr>
              <p:cNvSpPr/>
              <p:nvPr/>
            </p:nvSpPr>
            <p:spPr>
              <a:xfrm>
                <a:off x="3166314" y="2742994"/>
                <a:ext cx="168910" cy="1220470"/>
              </a:xfrm>
              <a:custGeom>
                <a:avLst/>
                <a:gdLst/>
                <a:ahLst/>
                <a:cxnLst/>
                <a:rect l="l" t="t" r="r" b="b"/>
                <a:pathLst>
                  <a:path w="168910" h="1220470">
                    <a:moveTo>
                      <a:pt x="84392" y="0"/>
                    </a:moveTo>
                    <a:lnTo>
                      <a:pt x="84392" y="203323"/>
                    </a:lnTo>
                  </a:path>
                  <a:path w="168910" h="1220470">
                    <a:moveTo>
                      <a:pt x="84392" y="1016619"/>
                    </a:moveTo>
                    <a:lnTo>
                      <a:pt x="84392" y="1219943"/>
                    </a:lnTo>
                  </a:path>
                  <a:path w="168910" h="1220470">
                    <a:moveTo>
                      <a:pt x="0" y="813295"/>
                    </a:moveTo>
                    <a:lnTo>
                      <a:pt x="168784" y="813295"/>
                    </a:lnTo>
                  </a:path>
                  <a:path w="168910" h="1220470">
                    <a:moveTo>
                      <a:pt x="0" y="447300"/>
                    </a:moveTo>
                    <a:lnTo>
                      <a:pt x="168784" y="447300"/>
                    </a:lnTo>
                  </a:path>
                  <a:path w="168910" h="1220470">
                    <a:moveTo>
                      <a:pt x="84392" y="365995"/>
                    </a:moveTo>
                    <a:lnTo>
                      <a:pt x="84392" y="528666"/>
                    </a:lnTo>
                  </a:path>
                </a:pathLst>
              </a:custGeom>
              <a:ln w="4067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52B05A-4ED5-4603-9987-52F18B8481DE}"/>
                </a:ext>
              </a:extLst>
            </p:cNvPr>
            <p:cNvSpPr txBox="1"/>
            <p:nvPr/>
          </p:nvSpPr>
          <p:spPr>
            <a:xfrm>
              <a:off x="832608" y="2931595"/>
              <a:ext cx="92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Voltage source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3D351E-F3A4-4F88-A9C8-A30695812582}"/>
              </a:ext>
            </a:extLst>
          </p:cNvPr>
          <p:cNvGrpSpPr/>
          <p:nvPr/>
        </p:nvGrpSpPr>
        <p:grpSpPr>
          <a:xfrm>
            <a:off x="4695354" y="1604847"/>
            <a:ext cx="1113670" cy="1973079"/>
            <a:chOff x="5439612" y="1604847"/>
            <a:chExt cx="1113670" cy="197307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C8C710E-C601-4CA7-BAFF-27BE6E8488DD}"/>
                </a:ext>
              </a:extLst>
            </p:cNvPr>
            <p:cNvGrpSpPr/>
            <p:nvPr/>
          </p:nvGrpSpPr>
          <p:grpSpPr>
            <a:xfrm>
              <a:off x="5563714" y="1604847"/>
              <a:ext cx="865467" cy="1160829"/>
              <a:chOff x="6045494" y="1652355"/>
              <a:chExt cx="865467" cy="1160829"/>
            </a:xfrm>
          </p:grpSpPr>
          <p:sp>
            <p:nvSpPr>
              <p:cNvPr id="38" name="object 2">
                <a:extLst>
                  <a:ext uri="{FF2B5EF4-FFF2-40B4-BE49-F238E27FC236}">
                    <a16:creationId xmlns:a16="http://schemas.microsoft.com/office/drawing/2014/main" id="{D2311D5B-B2E5-4F5D-987B-CB9A7CF94771}"/>
                  </a:ext>
                </a:extLst>
              </p:cNvPr>
              <p:cNvSpPr/>
              <p:nvPr/>
            </p:nvSpPr>
            <p:spPr>
              <a:xfrm>
                <a:off x="6362144" y="1652355"/>
                <a:ext cx="232166" cy="1160829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CE1E3D95-FFD1-43C6-883D-CBBD5E66F44C}"/>
                  </a:ext>
                </a:extLst>
              </p:cNvPr>
              <p:cNvSpPr/>
              <p:nvPr/>
            </p:nvSpPr>
            <p:spPr>
              <a:xfrm>
                <a:off x="6045494" y="1788069"/>
                <a:ext cx="865467" cy="870846"/>
              </a:xfrm>
              <a:custGeom>
                <a:avLst/>
                <a:gdLst/>
                <a:ahLst/>
                <a:cxnLst/>
                <a:rect l="l" t="t" r="r" b="b"/>
                <a:pathLst>
                  <a:path w="1226185" h="1233804">
                    <a:moveTo>
                      <a:pt x="1225648" y="616719"/>
                    </a:moveTo>
                    <a:lnTo>
                      <a:pt x="1223804" y="664912"/>
                    </a:lnTo>
                    <a:lnTo>
                      <a:pt x="1218363" y="712090"/>
                    </a:lnTo>
                    <a:lnTo>
                      <a:pt x="1209461" y="758117"/>
                    </a:lnTo>
                    <a:lnTo>
                      <a:pt x="1197234" y="802855"/>
                    </a:lnTo>
                    <a:lnTo>
                      <a:pt x="1181820" y="846167"/>
                    </a:lnTo>
                    <a:lnTo>
                      <a:pt x="1163353" y="887916"/>
                    </a:lnTo>
                    <a:lnTo>
                      <a:pt x="1141970" y="927965"/>
                    </a:lnTo>
                    <a:lnTo>
                      <a:pt x="1117809" y="966178"/>
                    </a:lnTo>
                    <a:lnTo>
                      <a:pt x="1091004" y="1002416"/>
                    </a:lnTo>
                    <a:lnTo>
                      <a:pt x="1061692" y="1036542"/>
                    </a:lnTo>
                    <a:lnTo>
                      <a:pt x="1030011" y="1068421"/>
                    </a:lnTo>
                    <a:lnTo>
                      <a:pt x="996095" y="1097914"/>
                    </a:lnTo>
                    <a:lnTo>
                      <a:pt x="960081" y="1124884"/>
                    </a:lnTo>
                    <a:lnTo>
                      <a:pt x="922105" y="1149195"/>
                    </a:lnTo>
                    <a:lnTo>
                      <a:pt x="882305" y="1170710"/>
                    </a:lnTo>
                    <a:lnTo>
                      <a:pt x="840815" y="1189290"/>
                    </a:lnTo>
                    <a:lnTo>
                      <a:pt x="797773" y="1204800"/>
                    </a:lnTo>
                    <a:lnTo>
                      <a:pt x="753315" y="1217102"/>
                    </a:lnTo>
                    <a:lnTo>
                      <a:pt x="707576" y="1226058"/>
                    </a:lnTo>
                    <a:lnTo>
                      <a:pt x="660694" y="1231533"/>
                    </a:lnTo>
                    <a:lnTo>
                      <a:pt x="612805" y="1233388"/>
                    </a:lnTo>
                    <a:lnTo>
                      <a:pt x="564914" y="1231533"/>
                    </a:lnTo>
                    <a:lnTo>
                      <a:pt x="518031" y="1226058"/>
                    </a:lnTo>
                    <a:lnTo>
                      <a:pt x="472293" y="1217102"/>
                    </a:lnTo>
                    <a:lnTo>
                      <a:pt x="427836" y="1204800"/>
                    </a:lnTo>
                    <a:lnTo>
                      <a:pt x="384795" y="1189290"/>
                    </a:lnTo>
                    <a:lnTo>
                      <a:pt x="343307" y="1170710"/>
                    </a:lnTo>
                    <a:lnTo>
                      <a:pt x="303509" y="1149195"/>
                    </a:lnTo>
                    <a:lnTo>
                      <a:pt x="265536" y="1124884"/>
                    </a:lnTo>
                    <a:lnTo>
                      <a:pt x="229525" y="1097914"/>
                    </a:lnTo>
                    <a:lnTo>
                      <a:pt x="195612" y="1068421"/>
                    </a:lnTo>
                    <a:lnTo>
                      <a:pt x="163933" y="1036542"/>
                    </a:lnTo>
                    <a:lnTo>
                      <a:pt x="134625" y="1002416"/>
                    </a:lnTo>
                    <a:lnTo>
                      <a:pt x="107823" y="966178"/>
                    </a:lnTo>
                    <a:lnTo>
                      <a:pt x="83665" y="927965"/>
                    </a:lnTo>
                    <a:lnTo>
                      <a:pt x="62285" y="887916"/>
                    </a:lnTo>
                    <a:lnTo>
                      <a:pt x="43821" y="846167"/>
                    </a:lnTo>
                    <a:lnTo>
                      <a:pt x="28409" y="802855"/>
                    </a:lnTo>
                    <a:lnTo>
                      <a:pt x="16184" y="758117"/>
                    </a:lnTo>
                    <a:lnTo>
                      <a:pt x="7283" y="712090"/>
                    </a:lnTo>
                    <a:lnTo>
                      <a:pt x="1843" y="664912"/>
                    </a:lnTo>
                    <a:lnTo>
                      <a:pt x="0" y="616719"/>
                    </a:lnTo>
                    <a:lnTo>
                      <a:pt x="1843" y="568519"/>
                    </a:lnTo>
                    <a:lnTo>
                      <a:pt x="7283" y="521335"/>
                    </a:lnTo>
                    <a:lnTo>
                      <a:pt x="16184" y="475303"/>
                    </a:lnTo>
                    <a:lnTo>
                      <a:pt x="28409" y="430560"/>
                    </a:lnTo>
                    <a:lnTo>
                      <a:pt x="43821" y="387243"/>
                    </a:lnTo>
                    <a:lnTo>
                      <a:pt x="62285" y="345490"/>
                    </a:lnTo>
                    <a:lnTo>
                      <a:pt x="83665" y="305437"/>
                    </a:lnTo>
                    <a:lnTo>
                      <a:pt x="107823" y="267222"/>
                    </a:lnTo>
                    <a:lnTo>
                      <a:pt x="134625" y="230981"/>
                    </a:lnTo>
                    <a:lnTo>
                      <a:pt x="163933" y="196852"/>
                    </a:lnTo>
                    <a:lnTo>
                      <a:pt x="195612" y="164972"/>
                    </a:lnTo>
                    <a:lnTo>
                      <a:pt x="229525" y="135478"/>
                    </a:lnTo>
                    <a:lnTo>
                      <a:pt x="265536" y="108506"/>
                    </a:lnTo>
                    <a:lnTo>
                      <a:pt x="303509" y="84194"/>
                    </a:lnTo>
                    <a:lnTo>
                      <a:pt x="343307" y="62679"/>
                    </a:lnTo>
                    <a:lnTo>
                      <a:pt x="384795" y="44098"/>
                    </a:lnTo>
                    <a:lnTo>
                      <a:pt x="427836" y="28588"/>
                    </a:lnTo>
                    <a:lnTo>
                      <a:pt x="472293" y="16286"/>
                    </a:lnTo>
                    <a:lnTo>
                      <a:pt x="518031" y="7329"/>
                    </a:lnTo>
                    <a:lnTo>
                      <a:pt x="564914" y="1855"/>
                    </a:lnTo>
                    <a:lnTo>
                      <a:pt x="612805" y="0"/>
                    </a:lnTo>
                    <a:lnTo>
                      <a:pt x="660694" y="1855"/>
                    </a:lnTo>
                    <a:lnTo>
                      <a:pt x="707576" y="7329"/>
                    </a:lnTo>
                    <a:lnTo>
                      <a:pt x="753315" y="16286"/>
                    </a:lnTo>
                    <a:lnTo>
                      <a:pt x="797773" y="28588"/>
                    </a:lnTo>
                    <a:lnTo>
                      <a:pt x="840815" y="44098"/>
                    </a:lnTo>
                    <a:lnTo>
                      <a:pt x="882305" y="62679"/>
                    </a:lnTo>
                    <a:lnTo>
                      <a:pt x="922105" y="84194"/>
                    </a:lnTo>
                    <a:lnTo>
                      <a:pt x="960081" y="108506"/>
                    </a:lnTo>
                    <a:lnTo>
                      <a:pt x="996095" y="135478"/>
                    </a:lnTo>
                    <a:lnTo>
                      <a:pt x="1030011" y="164972"/>
                    </a:lnTo>
                    <a:lnTo>
                      <a:pt x="1061692" y="196852"/>
                    </a:lnTo>
                    <a:lnTo>
                      <a:pt x="1091004" y="230981"/>
                    </a:lnTo>
                    <a:lnTo>
                      <a:pt x="1117809" y="267222"/>
                    </a:lnTo>
                    <a:lnTo>
                      <a:pt x="1141970" y="305437"/>
                    </a:lnTo>
                    <a:lnTo>
                      <a:pt x="1163353" y="345490"/>
                    </a:lnTo>
                    <a:lnTo>
                      <a:pt x="1181820" y="387243"/>
                    </a:lnTo>
                    <a:lnTo>
                      <a:pt x="1197234" y="430560"/>
                    </a:lnTo>
                    <a:lnTo>
                      <a:pt x="1209461" y="475303"/>
                    </a:lnTo>
                    <a:lnTo>
                      <a:pt x="1218363" y="521335"/>
                    </a:lnTo>
                    <a:lnTo>
                      <a:pt x="1223804" y="568519"/>
                    </a:lnTo>
                    <a:lnTo>
                      <a:pt x="1225648" y="616719"/>
                    </a:lnTo>
                    <a:close/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4A755D-BD06-4AC5-A62D-6485841106A9}"/>
                </a:ext>
              </a:extLst>
            </p:cNvPr>
            <p:cNvSpPr txBox="1"/>
            <p:nvPr/>
          </p:nvSpPr>
          <p:spPr>
            <a:xfrm>
              <a:off x="5439612" y="2931595"/>
              <a:ext cx="1113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Resistive light (lamp)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6186F11-80A6-4EC8-A014-7A11E8AB64D4}"/>
              </a:ext>
            </a:extLst>
          </p:cNvPr>
          <p:cNvGrpSpPr/>
          <p:nvPr/>
        </p:nvGrpSpPr>
        <p:grpSpPr>
          <a:xfrm>
            <a:off x="6122621" y="1604847"/>
            <a:ext cx="1113670" cy="1696080"/>
            <a:chOff x="6638624" y="1604847"/>
            <a:chExt cx="1113670" cy="1696080"/>
          </a:xfrm>
        </p:grpSpPr>
        <p:sp>
          <p:nvSpPr>
            <p:cNvPr id="41" name="object 2">
              <a:extLst>
                <a:ext uri="{FF2B5EF4-FFF2-40B4-BE49-F238E27FC236}">
                  <a16:creationId xmlns:a16="http://schemas.microsoft.com/office/drawing/2014/main" id="{544D51DD-7CEC-4934-A16B-70B45A85486B}"/>
                </a:ext>
              </a:extLst>
            </p:cNvPr>
            <p:cNvSpPr/>
            <p:nvPr/>
          </p:nvSpPr>
          <p:spPr>
            <a:xfrm>
              <a:off x="7079376" y="1604847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A5FF30-A867-4551-89C5-47ACA1A64A53}"/>
                </a:ext>
              </a:extLst>
            </p:cNvPr>
            <p:cNvSpPr txBox="1"/>
            <p:nvPr/>
          </p:nvSpPr>
          <p:spPr>
            <a:xfrm>
              <a:off x="6638624" y="2931595"/>
              <a:ext cx="111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Resistor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A9DE0E-387A-412F-9909-F6E180A0D927}"/>
              </a:ext>
            </a:extLst>
          </p:cNvPr>
          <p:cNvGrpSpPr/>
          <p:nvPr/>
        </p:nvGrpSpPr>
        <p:grpSpPr>
          <a:xfrm>
            <a:off x="3304300" y="1474552"/>
            <a:ext cx="1077457" cy="1826375"/>
            <a:chOff x="3836062" y="1474552"/>
            <a:chExt cx="1077457" cy="18263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04B2A3-D3B6-4806-89B1-A857B2BACFFD}"/>
                </a:ext>
              </a:extLst>
            </p:cNvPr>
            <p:cNvSpPr txBox="1"/>
            <p:nvPr/>
          </p:nvSpPr>
          <p:spPr>
            <a:xfrm>
              <a:off x="3836062" y="2931595"/>
              <a:ext cx="92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Battery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BBC125-BA96-4FCF-BD38-9708F9B290B1}"/>
                </a:ext>
              </a:extLst>
            </p:cNvPr>
            <p:cNvGrpSpPr/>
            <p:nvPr/>
          </p:nvGrpSpPr>
          <p:grpSpPr>
            <a:xfrm>
              <a:off x="3890470" y="1474552"/>
              <a:ext cx="1023049" cy="1421418"/>
              <a:chOff x="4652685" y="1474552"/>
              <a:chExt cx="1023049" cy="1421418"/>
            </a:xfrm>
          </p:grpSpPr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28841981-9DAB-4899-9BA5-EF8C5C48C44A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DBF71A02-A3BF-475D-9455-B10ACBDE6AD2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7427C7C3-7B2C-4C02-8307-06FBEC9D7503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DC6CED7C-D0CE-4464-B2B8-705631B597BD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4C3605-3DE5-42BA-90CC-2DD723659030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DB28157-B822-4A0E-9AC7-86DD81CC4152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275F553-A96D-4074-BCF0-DCE3A02B5EB8}"/>
              </a:ext>
            </a:extLst>
          </p:cNvPr>
          <p:cNvGrpSpPr/>
          <p:nvPr/>
        </p:nvGrpSpPr>
        <p:grpSpPr>
          <a:xfrm>
            <a:off x="8977155" y="1511129"/>
            <a:ext cx="1113670" cy="1789798"/>
            <a:chOff x="9027900" y="1511129"/>
            <a:chExt cx="1113670" cy="178979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48933AF-2CD3-4840-9083-7829520BB855}"/>
                </a:ext>
              </a:extLst>
            </p:cNvPr>
            <p:cNvGrpSpPr/>
            <p:nvPr/>
          </p:nvGrpSpPr>
          <p:grpSpPr>
            <a:xfrm rot="5400000">
              <a:off x="8910603" y="1825639"/>
              <a:ext cx="1348265" cy="719245"/>
              <a:chOff x="2369197" y="3051924"/>
              <a:chExt cx="2891345" cy="1542415"/>
            </a:xfrm>
          </p:grpSpPr>
          <p:sp>
            <p:nvSpPr>
              <p:cNvPr id="48" name="object 3">
                <a:extLst>
                  <a:ext uri="{FF2B5EF4-FFF2-40B4-BE49-F238E27FC236}">
                    <a16:creationId xmlns:a16="http://schemas.microsoft.com/office/drawing/2014/main" id="{43845227-B694-4899-9428-A00657EACC01}"/>
                  </a:ext>
                </a:extLst>
              </p:cNvPr>
              <p:cNvSpPr/>
              <p:nvPr/>
            </p:nvSpPr>
            <p:spPr>
              <a:xfrm>
                <a:off x="2369197" y="3844874"/>
                <a:ext cx="8731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73125">
                    <a:moveTo>
                      <a:pt x="0" y="0"/>
                    </a:moveTo>
                    <a:lnTo>
                      <a:pt x="872680" y="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">
                <a:extLst>
                  <a:ext uri="{FF2B5EF4-FFF2-40B4-BE49-F238E27FC236}">
                    <a16:creationId xmlns:a16="http://schemas.microsoft.com/office/drawing/2014/main" id="{4EA9047F-76FC-46BC-9118-4B41B82DC0B3}"/>
                  </a:ext>
                </a:extLst>
              </p:cNvPr>
              <p:cNvSpPr/>
              <p:nvPr/>
            </p:nvSpPr>
            <p:spPr>
              <a:xfrm>
                <a:off x="3241878" y="3051924"/>
                <a:ext cx="2018664" cy="1542415"/>
              </a:xfrm>
              <a:custGeom>
                <a:avLst/>
                <a:gdLst/>
                <a:ahLst/>
                <a:cxnLst/>
                <a:rect l="l" t="t" r="r" b="b"/>
                <a:pathLst>
                  <a:path w="2018664" h="1542414">
                    <a:moveTo>
                      <a:pt x="1064120" y="0"/>
                    </a:moveTo>
                    <a:lnTo>
                      <a:pt x="1064120" y="1541856"/>
                    </a:lnTo>
                  </a:path>
                  <a:path w="2018664" h="1542414">
                    <a:moveTo>
                      <a:pt x="1049337" y="792949"/>
                    </a:moveTo>
                    <a:lnTo>
                      <a:pt x="2018347" y="792949"/>
                    </a:lnTo>
                  </a:path>
                  <a:path w="2018664" h="1542414">
                    <a:moveTo>
                      <a:pt x="0" y="175310"/>
                    </a:moveTo>
                    <a:lnTo>
                      <a:pt x="0" y="1410639"/>
                    </a:lnTo>
                    <a:lnTo>
                      <a:pt x="1049337" y="792949"/>
                    </a:lnTo>
                    <a:lnTo>
                      <a:pt x="0" y="175310"/>
                    </a:lnTo>
                    <a:close/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18D1B4-C067-4929-9393-ABCB05855DC7}"/>
                </a:ext>
              </a:extLst>
            </p:cNvPr>
            <p:cNvSpPr txBox="1"/>
            <p:nvPr/>
          </p:nvSpPr>
          <p:spPr>
            <a:xfrm>
              <a:off x="9027900" y="2931595"/>
              <a:ext cx="111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Diode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2FEE93-8DD8-4278-8577-C44DA725454A}"/>
              </a:ext>
            </a:extLst>
          </p:cNvPr>
          <p:cNvGrpSpPr/>
          <p:nvPr/>
        </p:nvGrpSpPr>
        <p:grpSpPr>
          <a:xfrm>
            <a:off x="10404422" y="1511129"/>
            <a:ext cx="1130212" cy="1943686"/>
            <a:chOff x="10404422" y="1511129"/>
            <a:chExt cx="1130212" cy="194368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8F515A-F7C0-42E5-BF50-0161558D67C3}"/>
                </a:ext>
              </a:extLst>
            </p:cNvPr>
            <p:cNvGrpSpPr/>
            <p:nvPr/>
          </p:nvGrpSpPr>
          <p:grpSpPr>
            <a:xfrm>
              <a:off x="10619102" y="1511129"/>
              <a:ext cx="915532" cy="1348265"/>
              <a:chOff x="9741995" y="1662991"/>
              <a:chExt cx="915532" cy="134826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084844B-0E83-43F6-872E-22CDEC1DB226}"/>
                  </a:ext>
                </a:extLst>
              </p:cNvPr>
              <p:cNvGrpSpPr/>
              <p:nvPr/>
            </p:nvGrpSpPr>
            <p:grpSpPr>
              <a:xfrm rot="5400000">
                <a:off x="9427485" y="1977501"/>
                <a:ext cx="1348265" cy="719245"/>
                <a:chOff x="2369197" y="3051924"/>
                <a:chExt cx="2891345" cy="1542415"/>
              </a:xfrm>
            </p:grpSpPr>
            <p:sp>
              <p:nvSpPr>
                <p:cNvPr id="55" name="object 3">
                  <a:extLst>
                    <a:ext uri="{FF2B5EF4-FFF2-40B4-BE49-F238E27FC236}">
                      <a16:creationId xmlns:a16="http://schemas.microsoft.com/office/drawing/2014/main" id="{028DCF5A-83F5-459E-89E9-B3F2FD3CD751}"/>
                    </a:ext>
                  </a:extLst>
                </p:cNvPr>
                <p:cNvSpPr/>
                <p:nvPr/>
              </p:nvSpPr>
              <p:spPr>
                <a:xfrm>
                  <a:off x="2369197" y="3844874"/>
                  <a:ext cx="8731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25">
                      <a:moveTo>
                        <a:pt x="0" y="0"/>
                      </a:moveTo>
                      <a:lnTo>
                        <a:pt x="872680" y="0"/>
                      </a:lnTo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4">
                  <a:extLst>
                    <a:ext uri="{FF2B5EF4-FFF2-40B4-BE49-F238E27FC236}">
                      <a16:creationId xmlns:a16="http://schemas.microsoft.com/office/drawing/2014/main" id="{F5615E77-8E9D-44F4-811C-C516AB18A971}"/>
                    </a:ext>
                  </a:extLst>
                </p:cNvPr>
                <p:cNvSpPr/>
                <p:nvPr/>
              </p:nvSpPr>
              <p:spPr>
                <a:xfrm>
                  <a:off x="3241878" y="3051924"/>
                  <a:ext cx="2018664" cy="15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664" h="1542414">
                      <a:moveTo>
                        <a:pt x="1064120" y="0"/>
                      </a:moveTo>
                      <a:lnTo>
                        <a:pt x="1064120" y="1541856"/>
                      </a:lnTo>
                    </a:path>
                    <a:path w="2018664" h="1542414">
                      <a:moveTo>
                        <a:pt x="1049337" y="792949"/>
                      </a:moveTo>
                      <a:lnTo>
                        <a:pt x="2018347" y="792949"/>
                      </a:lnTo>
                    </a:path>
                    <a:path w="2018664" h="1542414">
                      <a:moveTo>
                        <a:pt x="0" y="175310"/>
                      </a:moveTo>
                      <a:lnTo>
                        <a:pt x="0" y="1410639"/>
                      </a:lnTo>
                      <a:lnTo>
                        <a:pt x="1049337" y="792949"/>
                      </a:lnTo>
                      <a:lnTo>
                        <a:pt x="0" y="175310"/>
                      </a:lnTo>
                      <a:close/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09B4807-9465-41A0-B1DD-4F9696AC532D}"/>
                  </a:ext>
                </a:extLst>
              </p:cNvPr>
              <p:cNvGrpSpPr/>
              <p:nvPr/>
            </p:nvGrpSpPr>
            <p:grpSpPr>
              <a:xfrm flipH="1">
                <a:off x="10313582" y="2269998"/>
                <a:ext cx="343945" cy="161391"/>
                <a:chOff x="10359158" y="5579351"/>
                <a:chExt cx="195681" cy="91820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0A2BBD9-D9FA-48C7-912B-BACF503CC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94344" y="567117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2C13B22-9AE2-4519-AFFA-928335C46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59158" y="557935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FE72F-1E35-4CF7-93B9-1651D230491B}"/>
                </a:ext>
              </a:extLst>
            </p:cNvPr>
            <p:cNvSpPr txBox="1"/>
            <p:nvPr/>
          </p:nvSpPr>
          <p:spPr>
            <a:xfrm>
              <a:off x="10404422" y="2931595"/>
              <a:ext cx="1113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LED</a:t>
              </a:r>
            </a:p>
            <a:p>
              <a:pPr algn="ctr"/>
              <a:r>
                <a:rPr lang="en-US" sz="1000" dirty="0">
                  <a:latin typeface="Oswald Light" pitchFamily="2" charset="0"/>
                </a:rPr>
                <a:t>(light-emitting diode)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B490381-104C-452C-B9CD-C2C15621CCA1}"/>
              </a:ext>
            </a:extLst>
          </p:cNvPr>
          <p:cNvSpPr txBox="1"/>
          <p:nvPr/>
        </p:nvSpPr>
        <p:spPr>
          <a:xfrm>
            <a:off x="3069822" y="738395"/>
            <a:ext cx="625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Circuit Schematics: Common Electronic Symbols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828492-0209-4079-A199-5D1FEE192F9A}"/>
              </a:ext>
            </a:extLst>
          </p:cNvPr>
          <p:cNvGrpSpPr/>
          <p:nvPr/>
        </p:nvGrpSpPr>
        <p:grpSpPr>
          <a:xfrm>
            <a:off x="7549888" y="1590611"/>
            <a:ext cx="1113670" cy="1710316"/>
            <a:chOff x="7726063" y="1590611"/>
            <a:chExt cx="1113670" cy="1710316"/>
          </a:xfrm>
        </p:grpSpPr>
        <p:grpSp>
          <p:nvGrpSpPr>
            <p:cNvPr id="78" name="object 41">
              <a:extLst>
                <a:ext uri="{FF2B5EF4-FFF2-40B4-BE49-F238E27FC236}">
                  <a16:creationId xmlns:a16="http://schemas.microsoft.com/office/drawing/2014/main" id="{EB4356B8-F7D1-4AC8-A523-C70FF96E60D7}"/>
                </a:ext>
              </a:extLst>
            </p:cNvPr>
            <p:cNvGrpSpPr/>
            <p:nvPr/>
          </p:nvGrpSpPr>
          <p:grpSpPr>
            <a:xfrm rot="5400000">
              <a:off x="7765386" y="2002961"/>
              <a:ext cx="1196023" cy="371323"/>
              <a:chOff x="6697051" y="3891763"/>
              <a:chExt cx="721995" cy="224154"/>
            </a:xfrm>
          </p:grpSpPr>
          <p:sp>
            <p:nvSpPr>
              <p:cNvPr id="79" name="object 42">
                <a:extLst>
                  <a:ext uri="{FF2B5EF4-FFF2-40B4-BE49-F238E27FC236}">
                    <a16:creationId xmlns:a16="http://schemas.microsoft.com/office/drawing/2014/main" id="{403BF2BB-4C93-45B0-B207-01F3E824E7E6}"/>
                  </a:ext>
                </a:extLst>
              </p:cNvPr>
              <p:cNvSpPr/>
              <p:nvPr/>
            </p:nvSpPr>
            <p:spPr>
              <a:xfrm>
                <a:off x="7256176" y="4064601"/>
                <a:ext cx="163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3195">
                    <a:moveTo>
                      <a:pt x="0" y="0"/>
                    </a:moveTo>
                    <a:lnTo>
                      <a:pt x="162670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43">
                <a:extLst>
                  <a:ext uri="{FF2B5EF4-FFF2-40B4-BE49-F238E27FC236}">
                    <a16:creationId xmlns:a16="http://schemas.microsoft.com/office/drawing/2014/main" id="{BED819B9-BAE4-4A7C-9A68-3FEC1441C141}"/>
                  </a:ext>
                </a:extLst>
              </p:cNvPr>
              <p:cNvSpPr/>
              <p:nvPr/>
            </p:nvSpPr>
            <p:spPr>
              <a:xfrm>
                <a:off x="7174872" y="4023949"/>
                <a:ext cx="81915" cy="8191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81914">
                    <a:moveTo>
                      <a:pt x="0" y="40652"/>
                    </a:moveTo>
                    <a:lnTo>
                      <a:pt x="3195" y="56471"/>
                    </a:lnTo>
                    <a:lnTo>
                      <a:pt x="11910" y="69393"/>
                    </a:lnTo>
                    <a:lnTo>
                      <a:pt x="24832" y="78108"/>
                    </a:lnTo>
                    <a:lnTo>
                      <a:pt x="40651" y="81304"/>
                    </a:lnTo>
                    <a:lnTo>
                      <a:pt x="56471" y="78108"/>
                    </a:lnTo>
                    <a:lnTo>
                      <a:pt x="69393" y="69393"/>
                    </a:lnTo>
                    <a:lnTo>
                      <a:pt x="78107" y="56471"/>
                    </a:lnTo>
                    <a:lnTo>
                      <a:pt x="81303" y="40652"/>
                    </a:lnTo>
                    <a:lnTo>
                      <a:pt x="78107" y="24832"/>
                    </a:lnTo>
                    <a:lnTo>
                      <a:pt x="69393" y="11910"/>
                    </a:lnTo>
                    <a:lnTo>
                      <a:pt x="56471" y="3195"/>
                    </a:lnTo>
                    <a:lnTo>
                      <a:pt x="40651" y="0"/>
                    </a:lnTo>
                    <a:lnTo>
                      <a:pt x="24832" y="3195"/>
                    </a:lnTo>
                    <a:lnTo>
                      <a:pt x="11910" y="11910"/>
                    </a:lnTo>
                    <a:lnTo>
                      <a:pt x="3195" y="24832"/>
                    </a:lnTo>
                    <a:lnTo>
                      <a:pt x="0" y="40652"/>
                    </a:lnTo>
                    <a:close/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44">
                <a:extLst>
                  <a:ext uri="{FF2B5EF4-FFF2-40B4-BE49-F238E27FC236}">
                    <a16:creationId xmlns:a16="http://schemas.microsoft.com/office/drawing/2014/main" id="{ECB0EC0C-57D2-48F5-85E9-3E0A41669DE4}"/>
                  </a:ext>
                </a:extLst>
              </p:cNvPr>
              <p:cNvSpPr/>
              <p:nvPr/>
            </p:nvSpPr>
            <p:spPr>
              <a:xfrm>
                <a:off x="6707217" y="3901929"/>
                <a:ext cx="467995" cy="163195"/>
              </a:xfrm>
              <a:custGeom>
                <a:avLst/>
                <a:gdLst/>
                <a:ahLst/>
                <a:cxnLst/>
                <a:rect l="l" t="t" r="r" b="b"/>
                <a:pathLst>
                  <a:path w="467995" h="163195">
                    <a:moveTo>
                      <a:pt x="0" y="162671"/>
                    </a:moveTo>
                    <a:lnTo>
                      <a:pt x="203322" y="162671"/>
                    </a:lnTo>
                    <a:lnTo>
                      <a:pt x="467654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7511DB-93D2-47B5-A770-3D6D423EA52D}"/>
                </a:ext>
              </a:extLst>
            </p:cNvPr>
            <p:cNvSpPr txBox="1"/>
            <p:nvPr/>
          </p:nvSpPr>
          <p:spPr>
            <a:xfrm>
              <a:off x="7726063" y="2931595"/>
              <a:ext cx="111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16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45E92-9FEE-47C5-97D9-FC1E4DF19415}"/>
              </a:ext>
            </a:extLst>
          </p:cNvPr>
          <p:cNvSpPr/>
          <p:nvPr/>
        </p:nvSpPr>
        <p:spPr>
          <a:xfrm>
            <a:off x="3240910" y="0"/>
            <a:ext cx="6817489" cy="8079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9651B-201A-46DF-9603-5665BDBB245A}"/>
              </a:ext>
            </a:extLst>
          </p:cNvPr>
          <p:cNvSpPr txBox="1"/>
          <p:nvPr/>
        </p:nvSpPr>
        <p:spPr>
          <a:xfrm>
            <a:off x="4163090" y="42385"/>
            <a:ext cx="509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bas Neue" panose="020B0606020202050201" pitchFamily="34" charset="0"/>
              </a:rPr>
              <a:t>Pictorial Diagram vs. Circuit 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28396-4CB0-4FE4-ABAB-BFA4C8554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59"/>
          <a:stretch/>
        </p:blipFill>
        <p:spPr>
          <a:xfrm>
            <a:off x="4112259" y="597810"/>
            <a:ext cx="2462161" cy="2054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572D5D-5EAC-4223-A9D6-5832D7D8C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10"/>
          <a:stretch/>
        </p:blipFill>
        <p:spPr>
          <a:xfrm>
            <a:off x="3456072" y="2718978"/>
            <a:ext cx="3384564" cy="2664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AE798-432D-4A8E-A1D8-B2F9DB680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171" y="5353663"/>
            <a:ext cx="5612419" cy="2460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E542F-C3F3-4A2A-879A-1DD355FDE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6" r="648"/>
          <a:stretch/>
        </p:blipFill>
        <p:spPr>
          <a:xfrm>
            <a:off x="7077919" y="2761418"/>
            <a:ext cx="2552218" cy="2664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45AD04-56B6-48A8-8685-1F52D0F7E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0"/>
          <a:stretch/>
        </p:blipFill>
        <p:spPr>
          <a:xfrm>
            <a:off x="6956385" y="597810"/>
            <a:ext cx="2822294" cy="20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FF2AC-F210-483E-9D06-F78F0D76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79" y="1735003"/>
            <a:ext cx="3036322" cy="310896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07CF419-6F3D-428D-BDED-BA32B59EF1F0}"/>
              </a:ext>
            </a:extLst>
          </p:cNvPr>
          <p:cNvSpPr/>
          <p:nvPr/>
        </p:nvSpPr>
        <p:spPr>
          <a:xfrm>
            <a:off x="10330546" y="2726314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ACDB5-5DC5-483F-A77C-CE009F95953F}"/>
              </a:ext>
            </a:extLst>
          </p:cNvPr>
          <p:cNvGrpSpPr/>
          <p:nvPr/>
        </p:nvGrpSpPr>
        <p:grpSpPr>
          <a:xfrm>
            <a:off x="7200746" y="2515812"/>
            <a:ext cx="1023049" cy="1421418"/>
            <a:chOff x="4652685" y="1474552"/>
            <a:chExt cx="1023049" cy="1421418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2EE7654-8E19-4C13-9982-CBF65F5F91D9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68E6B0F-29F8-4AB2-9273-1BD7845D8A9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0A9D160-6045-4BC7-A203-8CB4ECAD364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D3254E4B-C0AF-40BC-8864-A7A7B5EDE92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2B291-39F5-4853-92E5-DB74049D96C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722FA6-DEEC-404A-A2A8-358B5686854D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09B8BD-C29D-464A-B5D2-F703E82FC652}"/>
              </a:ext>
            </a:extLst>
          </p:cNvPr>
          <p:cNvSpPr/>
          <p:nvPr/>
        </p:nvSpPr>
        <p:spPr>
          <a:xfrm>
            <a:off x="7605763" y="1844703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605484-606C-45D4-985C-9FAE60DE4C1D}"/>
              </a:ext>
            </a:extLst>
          </p:cNvPr>
          <p:cNvSpPr/>
          <p:nvPr/>
        </p:nvSpPr>
        <p:spPr>
          <a:xfrm flipV="1">
            <a:off x="7605762" y="3777627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0FB70-55EF-4BA7-B486-6E31B4C69DA0}"/>
              </a:ext>
            </a:extLst>
          </p:cNvPr>
          <p:cNvSpPr txBox="1"/>
          <p:nvPr/>
        </p:nvSpPr>
        <p:spPr>
          <a:xfrm>
            <a:off x="8096073" y="3102434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B5590E-A40F-4A53-A196-D39B23A12E42}"/>
              </a:ext>
            </a:extLst>
          </p:cNvPr>
          <p:cNvSpPr txBox="1"/>
          <p:nvPr/>
        </p:nvSpPr>
        <p:spPr>
          <a:xfrm>
            <a:off x="6442182" y="2658448"/>
            <a:ext cx="116084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1.5V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C5021-569D-485C-98E5-F2C21C9FFB33}"/>
              </a:ext>
            </a:extLst>
          </p:cNvPr>
          <p:cNvSpPr txBox="1"/>
          <p:nvPr/>
        </p:nvSpPr>
        <p:spPr>
          <a:xfrm>
            <a:off x="9523579" y="3092937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88D3A-E883-4DA0-8E81-5D715EED3C92}"/>
              </a:ext>
            </a:extLst>
          </p:cNvPr>
          <p:cNvSpPr txBox="1"/>
          <p:nvPr/>
        </p:nvSpPr>
        <p:spPr>
          <a:xfrm>
            <a:off x="10554153" y="30852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DE49F-78E7-4771-AFB8-06B16553E601}"/>
              </a:ext>
            </a:extLst>
          </p:cNvPr>
          <p:cNvSpPr txBox="1"/>
          <p:nvPr/>
        </p:nvSpPr>
        <p:spPr>
          <a:xfrm>
            <a:off x="3610632" y="2980635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A643F-48BB-4F76-8DA9-1091A40B29A9}"/>
              </a:ext>
            </a:extLst>
          </p:cNvPr>
          <p:cNvSpPr txBox="1"/>
          <p:nvPr/>
        </p:nvSpPr>
        <p:spPr>
          <a:xfrm>
            <a:off x="4747758" y="30408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3DD32-FCDF-468F-979C-00678CA98552}"/>
              </a:ext>
            </a:extLst>
          </p:cNvPr>
          <p:cNvSpPr txBox="1"/>
          <p:nvPr/>
        </p:nvSpPr>
        <p:spPr>
          <a:xfrm>
            <a:off x="5701591" y="3046460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4F8BEE-C38D-473F-A771-BD727954A76E}"/>
              </a:ext>
            </a:extLst>
          </p:cNvPr>
          <p:cNvSpPr txBox="1"/>
          <p:nvPr/>
        </p:nvSpPr>
        <p:spPr>
          <a:xfrm>
            <a:off x="2968905" y="1147223"/>
            <a:ext cx="8384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Pictorial Diagram vs. Circuit Schematic</a:t>
            </a:r>
          </a:p>
        </p:txBody>
      </p:sp>
    </p:spTree>
    <p:extLst>
      <p:ext uri="{BB962C8B-B14F-4D97-AF65-F5344CB8AC3E}">
        <p14:creationId xmlns:p14="http://schemas.microsoft.com/office/powerpoint/2010/main" val="250632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9651B-201A-46DF-9603-5665BDBB245A}"/>
              </a:ext>
            </a:extLst>
          </p:cNvPr>
          <p:cNvSpPr txBox="1"/>
          <p:nvPr/>
        </p:nvSpPr>
        <p:spPr>
          <a:xfrm>
            <a:off x="28951" y="42385"/>
            <a:ext cx="1216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Additional Pictorial Diagram vs. Circuit Schematic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72D5D-5EAC-4223-A9D6-5832D7D8C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10"/>
          <a:stretch/>
        </p:blipFill>
        <p:spPr>
          <a:xfrm>
            <a:off x="-45261" y="565605"/>
            <a:ext cx="3384564" cy="2664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AE798-432D-4A8E-A1D8-B2F9DB68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92" y="565605"/>
            <a:ext cx="5612419" cy="2460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E542F-C3F3-4A2A-879A-1DD355FDE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36" r="648"/>
          <a:stretch/>
        </p:blipFill>
        <p:spPr>
          <a:xfrm>
            <a:off x="3466628" y="608045"/>
            <a:ext cx="2552218" cy="26643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4E8F31-F15D-4E3D-A2A1-CF7CD6B1241D}"/>
              </a:ext>
            </a:extLst>
          </p:cNvPr>
          <p:cNvCxnSpPr/>
          <p:nvPr/>
        </p:nvCxnSpPr>
        <p:spPr>
          <a:xfrm>
            <a:off x="6371871" y="1388962"/>
            <a:ext cx="0" cy="734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6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D1EC7F-FD2E-4C5D-97FF-C2AABF8FC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4"/>
          <a:stretch/>
        </p:blipFill>
        <p:spPr bwMode="auto">
          <a:xfrm>
            <a:off x="1184606" y="4186598"/>
            <a:ext cx="8980487" cy="24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34B64D94-F407-4946-B66E-570254477336}"/>
              </a:ext>
            </a:extLst>
          </p:cNvPr>
          <p:cNvGrpSpPr/>
          <p:nvPr/>
        </p:nvGrpSpPr>
        <p:grpSpPr>
          <a:xfrm>
            <a:off x="704267" y="831302"/>
            <a:ext cx="1220470" cy="1592037"/>
            <a:chOff x="704267" y="831302"/>
            <a:chExt cx="1220470" cy="1592037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09076EE8-C6B1-430E-BBD2-D52514DC29AE}"/>
                </a:ext>
              </a:extLst>
            </p:cNvPr>
            <p:cNvGrpSpPr/>
            <p:nvPr/>
          </p:nvGrpSpPr>
          <p:grpSpPr>
            <a:xfrm>
              <a:off x="704267" y="831302"/>
              <a:ext cx="1220470" cy="1220470"/>
              <a:chOff x="709157" y="2234686"/>
              <a:chExt cx="1220470" cy="1220470"/>
            </a:xfrm>
          </p:grpSpPr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1DEDDD7-26F4-4DFB-954B-D23F6FE7C97C}"/>
                  </a:ext>
                </a:extLst>
              </p:cNvPr>
              <p:cNvSpPr/>
              <p:nvPr/>
            </p:nvSpPr>
            <p:spPr>
              <a:xfrm>
                <a:off x="709157" y="2234686"/>
                <a:ext cx="1220470" cy="1220470"/>
              </a:xfrm>
              <a:custGeom>
                <a:avLst/>
                <a:gdLst/>
                <a:ahLst/>
                <a:cxnLst/>
                <a:rect l="l" t="t" r="r" b="b"/>
                <a:pathLst>
                  <a:path w="1220470" h="1220470">
                    <a:moveTo>
                      <a:pt x="0" y="609971"/>
                    </a:moveTo>
                    <a:lnTo>
                      <a:pt x="1219943" y="609971"/>
                    </a:lnTo>
                  </a:path>
                  <a:path w="1220470" h="1220470">
                    <a:moveTo>
                      <a:pt x="609971" y="1219943"/>
                    </a:moveTo>
                    <a:lnTo>
                      <a:pt x="609971" y="0"/>
                    </a:lnTo>
                  </a:path>
                </a:pathLst>
              </a:custGeom>
              <a:ln w="304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5">
                <a:extLst>
                  <a:ext uri="{FF2B5EF4-FFF2-40B4-BE49-F238E27FC236}">
                    <a16:creationId xmlns:a16="http://schemas.microsoft.com/office/drawing/2014/main" id="{CD2E52E0-6E83-43DB-8513-184055A88FC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58119" y="2783648"/>
                <a:ext cx="122019" cy="122019"/>
              </a:xfrm>
              <a:prstGeom prst="rect">
                <a:avLst/>
              </a:prstGeom>
            </p:spPr>
          </p:pic>
        </p:grp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63C408C5-1787-4911-9546-490E175B587C}"/>
                </a:ext>
              </a:extLst>
            </p:cNvPr>
            <p:cNvSpPr txBox="1"/>
            <p:nvPr/>
          </p:nvSpPr>
          <p:spPr>
            <a:xfrm>
              <a:off x="704267" y="2130951"/>
              <a:ext cx="1220470" cy="292388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FC4AC09D-48C7-41C0-9E36-2700A3936F1D}"/>
              </a:ext>
            </a:extLst>
          </p:cNvPr>
          <p:cNvGrpSpPr/>
          <p:nvPr/>
        </p:nvGrpSpPr>
        <p:grpSpPr>
          <a:xfrm>
            <a:off x="7878846" y="831302"/>
            <a:ext cx="1534160" cy="1605228"/>
            <a:chOff x="8155006" y="831302"/>
            <a:chExt cx="1534160" cy="1605228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04FFD49-AC3E-426C-8A10-6716EDC5C7C3}"/>
                </a:ext>
              </a:extLst>
            </p:cNvPr>
            <p:cNvSpPr/>
            <p:nvPr/>
          </p:nvSpPr>
          <p:spPr>
            <a:xfrm>
              <a:off x="8311851" y="831302"/>
              <a:ext cx="1220470" cy="1220470"/>
            </a:xfrm>
            <a:custGeom>
              <a:avLst/>
              <a:gdLst/>
              <a:ahLst/>
              <a:cxnLst/>
              <a:rect l="l" t="t" r="r" b="b"/>
              <a:pathLst>
                <a:path w="1220470" h="1220470">
                  <a:moveTo>
                    <a:pt x="0" y="609971"/>
                  </a:moveTo>
                  <a:lnTo>
                    <a:pt x="1219943" y="609971"/>
                  </a:lnTo>
                </a:path>
                <a:path w="1220470" h="1220470">
                  <a:moveTo>
                    <a:pt x="609971" y="1219943"/>
                  </a:moveTo>
                  <a:lnTo>
                    <a:pt x="609971" y="0"/>
                  </a:lnTo>
                </a:path>
              </a:pathLst>
            </a:custGeom>
            <a:ln w="30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CFF4EF97-E6DF-42B9-A1E9-404798ECF5D4}"/>
                </a:ext>
              </a:extLst>
            </p:cNvPr>
            <p:cNvSpPr txBox="1"/>
            <p:nvPr/>
          </p:nvSpPr>
          <p:spPr>
            <a:xfrm>
              <a:off x="8155006" y="2117760"/>
              <a:ext cx="153416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900" dirty="0">
                  <a:latin typeface="Oswald Light" pitchFamily="2" charset="0"/>
                  <a:cs typeface="Palatino Linotype"/>
                </a:rPr>
                <a:t>N</a:t>
              </a:r>
              <a:r>
                <a:rPr sz="1900" dirty="0">
                  <a:latin typeface="Oswald Light" pitchFamily="2" charset="0"/>
                  <a:cs typeface="Palatino Linotype"/>
                </a:rPr>
                <a:t>ot</a:t>
              </a:r>
              <a:r>
                <a:rPr sz="1900" spc="-75" dirty="0">
                  <a:latin typeface="Oswald Light" pitchFamily="2" charset="0"/>
                  <a:cs typeface="Palatino Linotype"/>
                </a:rPr>
                <a:t> </a:t>
              </a:r>
              <a:r>
                <a:rPr sz="1900" spc="10" dirty="0">
                  <a:latin typeface="Oswald Light" pitchFamily="2" charset="0"/>
                  <a:cs typeface="Palatino Linotype"/>
                </a:rPr>
                <a:t>connected</a:t>
              </a:r>
              <a:endParaRPr sz="1900"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55693EF7-E6BC-4759-AFBE-1D3B5255E6F9}"/>
              </a:ext>
            </a:extLst>
          </p:cNvPr>
          <p:cNvGrpSpPr/>
          <p:nvPr/>
        </p:nvGrpSpPr>
        <p:grpSpPr>
          <a:xfrm>
            <a:off x="2373355" y="870564"/>
            <a:ext cx="1132476" cy="1552775"/>
            <a:chOff x="2647563" y="870564"/>
            <a:chExt cx="1132476" cy="1552775"/>
          </a:xfrm>
        </p:grpSpPr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A6E523B5-282E-460F-B96C-B07DF03DFE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985" y="1376836"/>
              <a:ext cx="122019" cy="122019"/>
            </a:xfrm>
            <a:prstGeom prst="rect">
              <a:avLst/>
            </a:prstGeom>
          </p:spPr>
        </p:pic>
        <p:pic>
          <p:nvPicPr>
            <p:cNvPr id="18" name="object 5">
              <a:extLst>
                <a:ext uri="{FF2B5EF4-FFF2-40B4-BE49-F238E27FC236}">
                  <a16:creationId xmlns:a16="http://schemas.microsoft.com/office/drawing/2014/main" id="{E2A9CB37-E2C5-4B90-A9E6-AFD08BAB6AA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0250" y="1376836"/>
              <a:ext cx="122019" cy="12201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69B522-4304-4F3E-8F83-D8895B5F2A5B}"/>
                </a:ext>
              </a:extLst>
            </p:cNvPr>
            <p:cNvCxnSpPr/>
            <p:nvPr/>
          </p:nvCxnSpPr>
          <p:spPr>
            <a:xfrm>
              <a:off x="3361891" y="870564"/>
              <a:ext cx="0" cy="531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F4DF11-BE80-441C-B1F6-D79A08AB8DD6}"/>
                </a:ext>
              </a:extLst>
            </p:cNvPr>
            <p:cNvCxnSpPr/>
            <p:nvPr/>
          </p:nvCxnSpPr>
          <p:spPr>
            <a:xfrm>
              <a:off x="3023994" y="1467279"/>
              <a:ext cx="0" cy="531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AED631-6E2F-4D0B-9D62-BB4054838E7E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63" y="1434388"/>
              <a:ext cx="11324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15789C1B-4E2C-4E71-A2EB-A9F161B0D64E}"/>
                </a:ext>
              </a:extLst>
            </p:cNvPr>
            <p:cNvSpPr txBox="1"/>
            <p:nvPr/>
          </p:nvSpPr>
          <p:spPr>
            <a:xfrm>
              <a:off x="2647563" y="2130951"/>
              <a:ext cx="1132475" cy="292388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B6FF4AB5-7FF7-4E26-9ABA-768ECC8C2B98}"/>
              </a:ext>
            </a:extLst>
          </p:cNvPr>
          <p:cNvGrpSpPr/>
          <p:nvPr/>
        </p:nvGrpSpPr>
        <p:grpSpPr>
          <a:xfrm>
            <a:off x="3954449" y="1136288"/>
            <a:ext cx="1396622" cy="1461457"/>
            <a:chOff x="4276022" y="1136288"/>
            <a:chExt cx="1396622" cy="1461457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8E55BF29-597B-4060-A1FF-FC8D60230554}"/>
                </a:ext>
              </a:extLst>
            </p:cNvPr>
            <p:cNvSpPr/>
            <p:nvPr/>
          </p:nvSpPr>
          <p:spPr>
            <a:xfrm>
              <a:off x="4364098" y="1136288"/>
              <a:ext cx="1220470" cy="762635"/>
            </a:xfrm>
            <a:custGeom>
              <a:avLst/>
              <a:gdLst/>
              <a:ahLst/>
              <a:cxnLst/>
              <a:rect l="l" t="t" r="r" b="b"/>
              <a:pathLst>
                <a:path w="1220470" h="762635">
                  <a:moveTo>
                    <a:pt x="0" y="0"/>
                  </a:moveTo>
                  <a:lnTo>
                    <a:pt x="1219943" y="0"/>
                  </a:lnTo>
                </a:path>
                <a:path w="1220470" h="762635">
                  <a:moveTo>
                    <a:pt x="609971" y="762464"/>
                  </a:moveTo>
                  <a:lnTo>
                    <a:pt x="609971" y="0"/>
                  </a:lnTo>
                </a:path>
              </a:pathLst>
            </a:custGeom>
            <a:ln w="30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D26A0FE5-02ED-4F04-AE5B-6C31593EE0FF}"/>
                </a:ext>
              </a:extLst>
            </p:cNvPr>
            <p:cNvSpPr txBox="1"/>
            <p:nvPr/>
          </p:nvSpPr>
          <p:spPr>
            <a:xfrm>
              <a:off x="4276022" y="2130951"/>
              <a:ext cx="1396622" cy="46679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lang="en-US" spc="10" dirty="0">
                <a:latin typeface="Oswald Light" pitchFamily="2" charset="0"/>
                <a:cs typeface="Palatino Linotype"/>
              </a:endParaRPr>
            </a:p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050" spc="10" dirty="0">
                  <a:latin typeface="Oswald Light" pitchFamily="2" charset="0"/>
                  <a:cs typeface="Palatino Linotype"/>
                </a:rPr>
                <a:t>(But using dot is preferred)</a:t>
              </a:r>
              <a:endParaRPr sz="1050"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D521FF59-FD6D-4A06-B494-2E75B73F17D5}"/>
              </a:ext>
            </a:extLst>
          </p:cNvPr>
          <p:cNvGrpSpPr/>
          <p:nvPr/>
        </p:nvGrpSpPr>
        <p:grpSpPr>
          <a:xfrm>
            <a:off x="5799689" y="1075278"/>
            <a:ext cx="1396622" cy="1522467"/>
            <a:chOff x="6096000" y="1075278"/>
            <a:chExt cx="1396622" cy="1522467"/>
          </a:xfrm>
        </p:grpSpPr>
        <p:grpSp>
          <p:nvGrpSpPr>
            <p:cNvPr id="10" name="object 12">
              <a:extLst>
                <a:ext uri="{FF2B5EF4-FFF2-40B4-BE49-F238E27FC236}">
                  <a16:creationId xmlns:a16="http://schemas.microsoft.com/office/drawing/2014/main" id="{3B6B11C1-3213-474B-BD43-35E8CF536B91}"/>
                </a:ext>
              </a:extLst>
            </p:cNvPr>
            <p:cNvGrpSpPr/>
            <p:nvPr/>
          </p:nvGrpSpPr>
          <p:grpSpPr>
            <a:xfrm>
              <a:off x="6194014" y="1075278"/>
              <a:ext cx="1220470" cy="823594"/>
              <a:chOff x="6198904" y="2478662"/>
              <a:chExt cx="1220470" cy="823594"/>
            </a:xfrm>
          </p:grpSpPr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0041B9E7-85C4-4B9F-B69A-0B73580EA4FB}"/>
                  </a:ext>
                </a:extLst>
              </p:cNvPr>
              <p:cNvSpPr/>
              <p:nvPr/>
            </p:nvSpPr>
            <p:spPr>
              <a:xfrm>
                <a:off x="6198904" y="2539672"/>
                <a:ext cx="1220470" cy="762635"/>
              </a:xfrm>
              <a:custGeom>
                <a:avLst/>
                <a:gdLst/>
                <a:ahLst/>
                <a:cxnLst/>
                <a:rect l="l" t="t" r="r" b="b"/>
                <a:pathLst>
                  <a:path w="1220470" h="762635">
                    <a:moveTo>
                      <a:pt x="0" y="0"/>
                    </a:moveTo>
                    <a:lnTo>
                      <a:pt x="1219943" y="0"/>
                    </a:lnTo>
                  </a:path>
                  <a:path w="1220470" h="762635">
                    <a:moveTo>
                      <a:pt x="609971" y="762464"/>
                    </a:moveTo>
                    <a:lnTo>
                      <a:pt x="609971" y="0"/>
                    </a:lnTo>
                  </a:path>
                </a:pathLst>
              </a:custGeom>
              <a:ln w="304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4">
                <a:extLst>
                  <a:ext uri="{FF2B5EF4-FFF2-40B4-BE49-F238E27FC236}">
                    <a16:creationId xmlns:a16="http://schemas.microsoft.com/office/drawing/2014/main" id="{3BAAB5E6-AC0C-4C68-AE6C-0F52FD4940B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7866" y="2478662"/>
                <a:ext cx="122019" cy="122019"/>
              </a:xfrm>
              <a:prstGeom prst="rect">
                <a:avLst/>
              </a:prstGeom>
            </p:spPr>
          </p:pic>
        </p:grp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26B1A2F1-1A8F-4287-9611-FBCAD2A007F1}"/>
                </a:ext>
              </a:extLst>
            </p:cNvPr>
            <p:cNvSpPr txBox="1"/>
            <p:nvPr/>
          </p:nvSpPr>
          <p:spPr>
            <a:xfrm>
              <a:off x="6096000" y="2130951"/>
              <a:ext cx="1396622" cy="46679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lang="en-US" spc="10" dirty="0">
                <a:latin typeface="Oswald Light" pitchFamily="2" charset="0"/>
                <a:cs typeface="Palatino Linotype"/>
              </a:endParaRPr>
            </a:p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050" spc="10" dirty="0">
                  <a:latin typeface="Oswald Light" pitchFamily="2" charset="0"/>
                  <a:cs typeface="Palatino Linotype"/>
                </a:rPr>
                <a:t>(Dot reduces ambiguity)</a:t>
              </a:r>
              <a:endParaRPr sz="1050"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0A76FFFE-D876-4652-A8B8-060F6901CA4C}"/>
              </a:ext>
            </a:extLst>
          </p:cNvPr>
          <p:cNvGrpSpPr/>
          <p:nvPr/>
        </p:nvGrpSpPr>
        <p:grpSpPr>
          <a:xfrm>
            <a:off x="9861625" y="830108"/>
            <a:ext cx="1534160" cy="1619613"/>
            <a:chOff x="9627708" y="830108"/>
            <a:chExt cx="1534160" cy="1619613"/>
          </a:xfrm>
        </p:grpSpPr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4B7D6BFF-E4D3-4399-BDE6-18830FAE2962}"/>
                </a:ext>
              </a:extLst>
            </p:cNvPr>
            <p:cNvGrpSpPr/>
            <p:nvPr/>
          </p:nvGrpSpPr>
          <p:grpSpPr>
            <a:xfrm>
              <a:off x="9790651" y="830108"/>
              <a:ext cx="1212595" cy="1221664"/>
              <a:chOff x="9742944" y="941091"/>
              <a:chExt cx="979269" cy="98659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4918F5E-8470-4884-A7C3-820E03D89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0834" y="941091"/>
                <a:ext cx="0" cy="9865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8" name="Group 2047">
                <a:extLst>
                  <a:ext uri="{FF2B5EF4-FFF2-40B4-BE49-F238E27FC236}">
                    <a16:creationId xmlns:a16="http://schemas.microsoft.com/office/drawing/2014/main" id="{34659B59-B733-40B2-91CD-4C813BD90CD9}"/>
                  </a:ext>
                </a:extLst>
              </p:cNvPr>
              <p:cNvGrpSpPr/>
              <p:nvPr/>
            </p:nvGrpSpPr>
            <p:grpSpPr>
              <a:xfrm>
                <a:off x="9742944" y="1326413"/>
                <a:ext cx="979269" cy="214908"/>
                <a:chOff x="4071006" y="474007"/>
                <a:chExt cx="979269" cy="214908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C927F3A-99C8-4123-8AD5-BDE260D91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1006" y="582483"/>
                  <a:ext cx="39352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3E549594-0657-4DD1-894C-FFCC33D4F0AE}"/>
                    </a:ext>
                  </a:extLst>
                </p:cNvPr>
                <p:cNvSpPr/>
                <p:nvPr/>
              </p:nvSpPr>
              <p:spPr>
                <a:xfrm rot="16800000">
                  <a:off x="4453456" y="474007"/>
                  <a:ext cx="214908" cy="214908"/>
                </a:xfrm>
                <a:prstGeom prst="arc">
                  <a:avLst>
                    <a:gd name="adj1" fmla="val 15374783"/>
                    <a:gd name="adj2" fmla="val 5100647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84AC5FF-9C1A-49F1-88E7-0F89BC4C6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6748" y="581981"/>
                  <a:ext cx="39352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9FF6394D-62FA-418A-A3D8-6F522DD985F8}"/>
                </a:ext>
              </a:extLst>
            </p:cNvPr>
            <p:cNvSpPr txBox="1"/>
            <p:nvPr/>
          </p:nvSpPr>
          <p:spPr>
            <a:xfrm>
              <a:off x="9627708" y="2130951"/>
              <a:ext cx="153416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900" dirty="0">
                  <a:latin typeface="Oswald Light" pitchFamily="2" charset="0"/>
                  <a:cs typeface="Palatino Linotype"/>
                </a:rPr>
                <a:t>N</a:t>
              </a:r>
              <a:r>
                <a:rPr sz="1900" dirty="0">
                  <a:latin typeface="Oswald Light" pitchFamily="2" charset="0"/>
                  <a:cs typeface="Palatino Linotype"/>
                </a:rPr>
                <a:t>ot</a:t>
              </a:r>
              <a:r>
                <a:rPr sz="1900" spc="-75" dirty="0">
                  <a:latin typeface="Oswald Light" pitchFamily="2" charset="0"/>
                  <a:cs typeface="Palatino Linotype"/>
                </a:rPr>
                <a:t> </a:t>
              </a:r>
              <a:r>
                <a:rPr sz="1900" spc="10" dirty="0">
                  <a:latin typeface="Oswald Light" pitchFamily="2" charset="0"/>
                  <a:cs typeface="Palatino Linotype"/>
                </a:rPr>
                <a:t>connected</a:t>
              </a:r>
              <a:endParaRPr sz="1900" dirty="0">
                <a:latin typeface="Oswald Light" pitchFamily="2" charset="0"/>
                <a:cs typeface="Palatino Linotype"/>
              </a:endParaRPr>
            </a:p>
          </p:txBody>
        </p:sp>
      </p:grp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15362BCD-D1DD-4A9F-8E33-1560DC98156F}"/>
              </a:ext>
            </a:extLst>
          </p:cNvPr>
          <p:cNvCxnSpPr/>
          <p:nvPr/>
        </p:nvCxnSpPr>
        <p:spPr>
          <a:xfrm>
            <a:off x="7511902" y="976889"/>
            <a:ext cx="0" cy="1181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D725A83-FED2-4282-A907-4A24575C8BA6}"/>
              </a:ext>
            </a:extLst>
          </p:cNvPr>
          <p:cNvSpPr txBox="1"/>
          <p:nvPr/>
        </p:nvSpPr>
        <p:spPr>
          <a:xfrm>
            <a:off x="3592404" y="216012"/>
            <a:ext cx="480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" panose="020B0606020202050201" pitchFamily="34" charset="0"/>
              </a:rPr>
              <a:t>Differentiating Connected vs. Crossing Wires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54A710-2BB8-43E7-8D0C-98030D2017D4}"/>
              </a:ext>
            </a:extLst>
          </p:cNvPr>
          <p:cNvSpPr txBox="1"/>
          <p:nvPr/>
        </p:nvSpPr>
        <p:spPr>
          <a:xfrm>
            <a:off x="2303514" y="3948885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https://en.wikipedia.org/wiki/Circuit_diagram</a:t>
            </a:r>
          </a:p>
        </p:txBody>
      </p:sp>
    </p:spTree>
    <p:extLst>
      <p:ext uri="{BB962C8B-B14F-4D97-AF65-F5344CB8AC3E}">
        <p14:creationId xmlns:p14="http://schemas.microsoft.com/office/powerpoint/2010/main" val="192601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E6B5DE5-F97D-4E0B-B8EF-7819D6C11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3" t="1586" r="970" b="67928"/>
          <a:stretch/>
        </p:blipFill>
        <p:spPr bwMode="auto">
          <a:xfrm>
            <a:off x="1230733" y="1611320"/>
            <a:ext cx="4559346" cy="260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D6703E8-6923-45C1-9A1F-9F5000A9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23" y="1611320"/>
            <a:ext cx="3902031" cy="23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BFDE6E-95E6-4BB3-8768-E890851C8266}"/>
              </a:ext>
            </a:extLst>
          </p:cNvPr>
          <p:cNvSpPr txBox="1"/>
          <p:nvPr/>
        </p:nvSpPr>
        <p:spPr>
          <a:xfrm>
            <a:off x="6147487" y="4159969"/>
            <a:ext cx="609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http://beavisaudio.com/techpages/SchematicToReality/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780FA-F695-4843-B710-1444518417A8}"/>
              </a:ext>
            </a:extLst>
          </p:cNvPr>
          <p:cNvSpPr txBox="1"/>
          <p:nvPr/>
        </p:nvSpPr>
        <p:spPr>
          <a:xfrm>
            <a:off x="1128171" y="4112224"/>
            <a:ext cx="4442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https://learn.sparkfun.com/tutorials/how-to-read-a-schematic/all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6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D855B4A-4119-48F3-B73F-1A098B596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0" y="746914"/>
            <a:ext cx="6096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AA44E-1CE6-437C-B2C8-8C8454D0D39D}"/>
              </a:ext>
            </a:extLst>
          </p:cNvPr>
          <p:cNvSpPr txBox="1"/>
          <p:nvPr/>
        </p:nvSpPr>
        <p:spPr>
          <a:xfrm>
            <a:off x="591889" y="4678953"/>
            <a:ext cx="609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https://www.coda-effects.com/p/lpb1-circuit-analysis.html</a:t>
            </a:r>
            <a:r>
              <a:rPr lang="en-US" dirty="0"/>
              <a:t>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FC6D5E4-CD34-4B98-9BCC-DBE1A41F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56" y="1342226"/>
            <a:ext cx="38100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72D145-E82A-4F91-B583-C2ADB1E60148}"/>
              </a:ext>
            </a:extLst>
          </p:cNvPr>
          <p:cNvSpPr txBox="1"/>
          <p:nvPr/>
        </p:nvSpPr>
        <p:spPr>
          <a:xfrm>
            <a:off x="4922937" y="876791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bas Neue" panose="020B0606020202050201" pitchFamily="34" charset="0"/>
              </a:rPr>
              <a:t>Voltage source and ground nodes</a:t>
            </a: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D44FDD0F-8B78-4F3D-A316-17DB2BE937F0}"/>
              </a:ext>
            </a:extLst>
          </p:cNvPr>
          <p:cNvGrpSpPr/>
          <p:nvPr/>
        </p:nvGrpSpPr>
        <p:grpSpPr>
          <a:xfrm>
            <a:off x="4851262" y="1441603"/>
            <a:ext cx="568411" cy="817242"/>
            <a:chOff x="4851262" y="1441603"/>
            <a:chExt cx="568411" cy="81724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B35F58-D88C-4F36-8DC3-2D3FA1D9B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468" y="185354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F9707C-3509-4FC5-BFF4-548B2D81F291}"/>
                </a:ext>
              </a:extLst>
            </p:cNvPr>
            <p:cNvSpPr txBox="1"/>
            <p:nvPr/>
          </p:nvSpPr>
          <p:spPr>
            <a:xfrm>
              <a:off x="4851262" y="144160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 err="1"/>
                <a:t>Vcc</a:t>
              </a:r>
              <a:endParaRPr lang="en-US" sz="2000" dirty="0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D656687B-E7F5-49D9-B4BB-E1DFD9428C79}"/>
              </a:ext>
            </a:extLst>
          </p:cNvPr>
          <p:cNvGrpSpPr/>
          <p:nvPr/>
        </p:nvGrpSpPr>
        <p:grpSpPr>
          <a:xfrm>
            <a:off x="5443562" y="1448493"/>
            <a:ext cx="568411" cy="803462"/>
            <a:chOff x="5443562" y="1448493"/>
            <a:chExt cx="568411" cy="8034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0F63CD-2932-449E-AD6A-50535640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078947-B4BB-42A2-86E4-623308FD6CD3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5V</a:t>
              </a:r>
            </a:p>
          </p:txBody>
        </p: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2C64685B-C91F-4779-B16C-F125A81A019A}"/>
              </a:ext>
            </a:extLst>
          </p:cNvPr>
          <p:cNvGrpSpPr/>
          <p:nvPr/>
        </p:nvGrpSpPr>
        <p:grpSpPr>
          <a:xfrm>
            <a:off x="7187508" y="1922151"/>
            <a:ext cx="661500" cy="1004856"/>
            <a:chOff x="6673467" y="1895454"/>
            <a:chExt cx="661500" cy="10048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B40140-072E-4C06-ABF2-7004CE452E25}"/>
                </a:ext>
              </a:extLst>
            </p:cNvPr>
            <p:cNvSpPr txBox="1"/>
            <p:nvPr/>
          </p:nvSpPr>
          <p:spPr>
            <a:xfrm>
              <a:off x="6673467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F9C50894-3135-451B-A978-0731DDD1F959}"/>
                </a:ext>
              </a:extLst>
            </p:cNvPr>
            <p:cNvGrpSpPr/>
            <p:nvPr/>
          </p:nvGrpSpPr>
          <p:grpSpPr>
            <a:xfrm>
              <a:off x="6771180" y="1895454"/>
              <a:ext cx="457200" cy="378578"/>
              <a:chOff x="2515513" y="2162330"/>
              <a:chExt cx="457200" cy="37857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3BF061D-D623-4EC7-9C05-4D6B19868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4113" y="2162330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026668B-8C3D-43E3-90E7-CAF70C9E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44113" y="2312308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497A8D88-A372-4746-A1B7-40844509F9A7}"/>
              </a:ext>
            </a:extLst>
          </p:cNvPr>
          <p:cNvGrpSpPr/>
          <p:nvPr/>
        </p:nvGrpSpPr>
        <p:grpSpPr>
          <a:xfrm>
            <a:off x="6066338" y="1448493"/>
            <a:ext cx="568411" cy="796572"/>
            <a:chOff x="6066338" y="1448493"/>
            <a:chExt cx="568411" cy="79657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06A5ED-CFD2-423A-9E18-721678227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0543" y="183976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2C956D-C486-4FEA-9AE4-890E96E6815B}"/>
                </a:ext>
              </a:extLst>
            </p:cNvPr>
            <p:cNvSpPr txBox="1"/>
            <p:nvPr/>
          </p:nvSpPr>
          <p:spPr>
            <a:xfrm>
              <a:off x="6066338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V+</a:t>
              </a:r>
            </a:p>
          </p:txBody>
        </p:sp>
      </p:grpSp>
      <p:pic>
        <p:nvPicPr>
          <p:cNvPr id="2050" name="Picture 2" descr="Voltage node symbols">
            <a:extLst>
              <a:ext uri="{FF2B5EF4-FFF2-40B4-BE49-F238E27FC236}">
                <a16:creationId xmlns:a16="http://schemas.microsoft.com/office/drawing/2014/main" id="{23A87D70-5201-4D3E-A893-CCE34EFB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4" y="4934362"/>
            <a:ext cx="45529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29429496-118B-4157-B2CD-61947F35FC01}"/>
              </a:ext>
            </a:extLst>
          </p:cNvPr>
          <p:cNvGrpSpPr/>
          <p:nvPr/>
        </p:nvGrpSpPr>
        <p:grpSpPr>
          <a:xfrm>
            <a:off x="8818783" y="1918725"/>
            <a:ext cx="661500" cy="1008282"/>
            <a:chOff x="8304742" y="1892028"/>
            <a:chExt cx="661500" cy="1008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DD5B99-31E4-4B5B-934C-EF7DF28368F7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92BB0D42-B13B-422D-B355-61A0C1337191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BAE8CC-85B4-4EAB-BA6E-F01EB6793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306635D-A006-4952-AABE-3156E47A2E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1790AD6-4CE2-4278-8C54-1158B7AA3B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2B170A6-0A91-4066-86A5-B44E12A246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CB3993CA-B9CB-4A13-A53E-565FF835FDB1}"/>
              </a:ext>
            </a:extLst>
          </p:cNvPr>
          <p:cNvGrpSpPr/>
          <p:nvPr/>
        </p:nvGrpSpPr>
        <p:grpSpPr>
          <a:xfrm>
            <a:off x="7992850" y="1922151"/>
            <a:ext cx="661500" cy="1004856"/>
            <a:chOff x="7478809" y="1895454"/>
            <a:chExt cx="661500" cy="1004856"/>
          </a:xfrm>
        </p:grpSpPr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7314B772-AD04-4AFA-969A-1FA3B35FBCED}"/>
                </a:ext>
              </a:extLst>
            </p:cNvPr>
            <p:cNvGrpSpPr/>
            <p:nvPr/>
          </p:nvGrpSpPr>
          <p:grpSpPr>
            <a:xfrm>
              <a:off x="7692022" y="1895454"/>
              <a:ext cx="235074" cy="505308"/>
              <a:chOff x="7692022" y="1895454"/>
              <a:chExt cx="235074" cy="50530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04F8BB-7F0A-4D19-8C02-47156D3D1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9559" y="1895454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465352A-7A29-4427-BB38-497A6B0462EF}"/>
                  </a:ext>
                </a:extLst>
              </p:cNvPr>
              <p:cNvSpPr/>
              <p:nvPr/>
            </p:nvSpPr>
            <p:spPr>
              <a:xfrm flipV="1">
                <a:off x="7692022" y="2263790"/>
                <a:ext cx="235074" cy="136972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DFEBF3-D141-4FD8-8405-33309E136617}"/>
                </a:ext>
              </a:extLst>
            </p:cNvPr>
            <p:cNvSpPr txBox="1"/>
            <p:nvPr/>
          </p:nvSpPr>
          <p:spPr>
            <a:xfrm>
              <a:off x="7478809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42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B531F-28B4-4809-92AC-06284200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362"/>
            <a:ext cx="12192000" cy="58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D81191-A1A5-4ECA-AB40-F4A7CE7C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80"/>
            <a:ext cx="12192000" cy="6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8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D0A346CC-4C13-4195-9168-F2925C969237}"/>
              </a:ext>
            </a:extLst>
          </p:cNvPr>
          <p:cNvSpPr/>
          <p:nvPr/>
        </p:nvSpPr>
        <p:spPr>
          <a:xfrm>
            <a:off x="-1549400" y="0"/>
            <a:ext cx="15176500" cy="624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288A5-D08C-436F-9D0E-C0A6FB7081AC}"/>
              </a:ext>
            </a:extLst>
          </p:cNvPr>
          <p:cNvGrpSpPr/>
          <p:nvPr/>
        </p:nvGrpSpPr>
        <p:grpSpPr>
          <a:xfrm>
            <a:off x="-838565" y="2057382"/>
            <a:ext cx="1023049" cy="1421418"/>
            <a:chOff x="4652685" y="1474552"/>
            <a:chExt cx="1023049" cy="1421418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76BF1A7-3E83-4D4B-94CD-8DDA1F80DD74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8F6780C-0BBA-4DB7-ABBF-3E1A41BCA617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5B3807E-BAAF-450A-A017-D65CA656E25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9BBF162-D5CF-44B9-A5DD-F897E33BC657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8EF11-5732-4034-839F-2DE1C1BE06E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4054A-3AC8-4910-8500-CD4AB10BDAFF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EB87F8-4FAE-40B7-B995-223FF3AC1181}"/>
              </a:ext>
            </a:extLst>
          </p:cNvPr>
          <p:cNvSpPr/>
          <p:nvPr/>
        </p:nvSpPr>
        <p:spPr>
          <a:xfrm>
            <a:off x="-433548" y="1386273"/>
            <a:ext cx="1818000" cy="2039815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  <a:gd name="connsiteX0" fmla="*/ 0 w 2867200"/>
              <a:gd name="connsiteY0" fmla="*/ 834887 h 2039815"/>
              <a:gd name="connsiteX1" fmla="*/ 0 w 2867200"/>
              <a:gd name="connsiteY1" fmla="*/ 0 h 2039815"/>
              <a:gd name="connsiteX2" fmla="*/ 2862469 w 2867200"/>
              <a:gd name="connsiteY2" fmla="*/ 0 h 2039815"/>
              <a:gd name="connsiteX3" fmla="*/ 2862469 w 2867200"/>
              <a:gd name="connsiteY3" fmla="*/ 914400 h 2039815"/>
              <a:gd name="connsiteX4" fmla="*/ 2867200 w 2867200"/>
              <a:gd name="connsiteY4" fmla="*/ 2039815 h 203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200" h="2039815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7200" y="2039815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1EE66E-E958-4049-B01F-30C0343751D4}"/>
              </a:ext>
            </a:extLst>
          </p:cNvPr>
          <p:cNvSpPr/>
          <p:nvPr/>
        </p:nvSpPr>
        <p:spPr>
          <a:xfrm flipV="1">
            <a:off x="-433549" y="3319197"/>
            <a:ext cx="1816624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87FD7D-736C-4223-A459-F592CA014856}"/>
              </a:ext>
            </a:extLst>
          </p:cNvPr>
          <p:cNvSpPr txBox="1"/>
          <p:nvPr/>
        </p:nvSpPr>
        <p:spPr>
          <a:xfrm>
            <a:off x="-866211" y="2155360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9B15-55A2-48A8-9C44-3512CF693455}"/>
              </a:ext>
            </a:extLst>
          </p:cNvPr>
          <p:cNvGrpSpPr/>
          <p:nvPr/>
        </p:nvGrpSpPr>
        <p:grpSpPr>
          <a:xfrm>
            <a:off x="312698" y="1604188"/>
            <a:ext cx="1643083" cy="2511036"/>
            <a:chOff x="6870189" y="1091120"/>
            <a:chExt cx="1643083" cy="25110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C57316-88E4-48DB-ACE5-0A3F4B22983C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bject 2">
              <a:extLst>
                <a:ext uri="{FF2B5EF4-FFF2-40B4-BE49-F238E27FC236}">
                  <a16:creationId xmlns:a16="http://schemas.microsoft.com/office/drawing/2014/main" id="{C5ED4288-4B25-4D31-9670-2F97380F1C68}"/>
                </a:ext>
              </a:extLst>
            </p:cNvPr>
            <p:cNvSpPr/>
            <p:nvPr/>
          </p:nvSpPr>
          <p:spPr>
            <a:xfrm>
              <a:off x="7826229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CF2AF0-5694-4005-937C-EA3818531464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C397CC8-306F-4CCF-B074-215DE73236C1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FFFD1AD-7AAA-47C7-A46E-845AAE401A23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3A5049E-0502-472D-A98E-B0BB687EBFF7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A08481EA-B08A-4B30-ADE1-022829A83C8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28" name="object 3">
                      <a:extLst>
                        <a:ext uri="{FF2B5EF4-FFF2-40B4-BE49-F238E27FC236}">
                          <a16:creationId xmlns:a16="http://schemas.microsoft.com/office/drawing/2014/main" id="{1F1EB7B3-267C-43EC-B660-9D20E4152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9" name="object 4">
                      <a:extLst>
                        <a:ext uri="{FF2B5EF4-FFF2-40B4-BE49-F238E27FC236}">
                          <a16:creationId xmlns:a16="http://schemas.microsoft.com/office/drawing/2014/main" id="{8387BEFA-DA37-4910-9377-08FBA3204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35B83F72-96D4-481E-B6CD-3A5315CCF02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E89EE9E5-5288-4E81-BB1E-DADDB3724F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7186F2DB-5355-44B2-99E3-024FEFF177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D1F356-3DAB-4C99-BF5A-FADF87AF2B55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B7091E-DB94-426D-B329-9660EA19BEE2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4A2F18-7D00-4BB7-81C8-BE4E4598FC78}"/>
              </a:ext>
            </a:extLst>
          </p:cNvPr>
          <p:cNvGrpSpPr/>
          <p:nvPr/>
        </p:nvGrpSpPr>
        <p:grpSpPr>
          <a:xfrm>
            <a:off x="4382894" y="4257184"/>
            <a:ext cx="661500" cy="1008282"/>
            <a:chOff x="8304742" y="1892028"/>
            <a:chExt cx="661500" cy="1008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AB893-240F-42E7-B4B3-DDFD6A94A895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4C37F0B-2C1D-45BE-A7CC-C886C2D62BBD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328364C-7C48-4099-BB37-8E4FB8BB5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A6AD39-5254-45EB-A883-DB6494FC7B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12A36D0-A2A9-45C4-A1AF-2CC83A8B4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0AFCC2-2F22-4322-847B-BB4704F90D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7F3B07-27C2-47FB-BCAA-05F06ECB0D42}"/>
              </a:ext>
            </a:extLst>
          </p:cNvPr>
          <p:cNvGrpSpPr/>
          <p:nvPr/>
        </p:nvGrpSpPr>
        <p:grpSpPr>
          <a:xfrm>
            <a:off x="3336296" y="2080969"/>
            <a:ext cx="1023049" cy="1421418"/>
            <a:chOff x="4652685" y="1474552"/>
            <a:chExt cx="1023049" cy="1421418"/>
          </a:xfrm>
        </p:grpSpPr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EFBC929D-99C3-4833-BD86-B9C9D4DBFB10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20BFF6EA-7D98-4207-9D58-1CBF9E2F9DC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">
              <a:extLst>
                <a:ext uri="{FF2B5EF4-FFF2-40B4-BE49-F238E27FC236}">
                  <a16:creationId xmlns:a16="http://schemas.microsoft.com/office/drawing/2014/main" id="{2595A116-5C2E-4781-841B-6684E856A215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5612F8C7-1A31-4181-BD02-797C12488D7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17F082-A680-4653-A7E4-507C4376A2E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E26C13-8C53-4E14-B204-56A5FAAF5FBC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0CF23A-3FEB-4F77-8AB8-2B4AF6B2FD07}"/>
              </a:ext>
            </a:extLst>
          </p:cNvPr>
          <p:cNvGrpSpPr/>
          <p:nvPr/>
        </p:nvGrpSpPr>
        <p:grpSpPr>
          <a:xfrm>
            <a:off x="3741312" y="1409860"/>
            <a:ext cx="1818001" cy="2847324"/>
            <a:chOff x="5108472" y="798611"/>
            <a:chExt cx="2841926" cy="2847324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140648-C9CC-459D-9AA3-9915E8EF586C}"/>
                </a:ext>
              </a:extLst>
            </p:cNvPr>
            <p:cNvSpPr/>
            <p:nvPr/>
          </p:nvSpPr>
          <p:spPr>
            <a:xfrm>
              <a:off x="5108474" y="798611"/>
              <a:ext cx="2841924" cy="2039815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  <a:gd name="connsiteX0" fmla="*/ 0 w 2867200"/>
                <a:gd name="connsiteY0" fmla="*/ 834887 h 2039815"/>
                <a:gd name="connsiteX1" fmla="*/ 0 w 2867200"/>
                <a:gd name="connsiteY1" fmla="*/ 0 h 2039815"/>
                <a:gd name="connsiteX2" fmla="*/ 2862469 w 2867200"/>
                <a:gd name="connsiteY2" fmla="*/ 0 h 2039815"/>
                <a:gd name="connsiteX3" fmla="*/ 2862469 w 2867200"/>
                <a:gd name="connsiteY3" fmla="*/ 914400 h 2039815"/>
                <a:gd name="connsiteX4" fmla="*/ 2867200 w 2867200"/>
                <a:gd name="connsiteY4" fmla="*/ 2039815 h 203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200" h="2039815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7200" y="2039815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E6B598D-BEDB-41E2-B452-6E972F7CCF9D}"/>
                </a:ext>
              </a:extLst>
            </p:cNvPr>
            <p:cNvSpPr/>
            <p:nvPr/>
          </p:nvSpPr>
          <p:spPr>
            <a:xfrm flipV="1">
              <a:off x="5108472" y="2731535"/>
              <a:ext cx="2839774" cy="914400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469" h="914400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2469" y="91440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AE1024E-6A48-4DC2-9E2A-7A724B965333}"/>
              </a:ext>
            </a:extLst>
          </p:cNvPr>
          <p:cNvSpPr txBox="1"/>
          <p:nvPr/>
        </p:nvSpPr>
        <p:spPr>
          <a:xfrm>
            <a:off x="3255020" y="2156310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0AACBE-46C1-410D-A184-FDFC5FEF1DAE}"/>
              </a:ext>
            </a:extLst>
          </p:cNvPr>
          <p:cNvGrpSpPr/>
          <p:nvPr/>
        </p:nvGrpSpPr>
        <p:grpSpPr>
          <a:xfrm>
            <a:off x="4487559" y="1627775"/>
            <a:ext cx="1643083" cy="2511037"/>
            <a:chOff x="6870189" y="1091120"/>
            <a:chExt cx="1643083" cy="25110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9CD330-25A4-4BD7-A977-2E4F1B919F96}"/>
                </a:ext>
              </a:extLst>
            </p:cNvPr>
            <p:cNvSpPr/>
            <p:nvPr/>
          </p:nvSpPr>
          <p:spPr>
            <a:xfrm>
              <a:off x="7761737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bject 2">
              <a:extLst>
                <a:ext uri="{FF2B5EF4-FFF2-40B4-BE49-F238E27FC236}">
                  <a16:creationId xmlns:a16="http://schemas.microsoft.com/office/drawing/2014/main" id="{3371A0B3-CFEC-42DF-8561-4BFAE56CC66D}"/>
                </a:ext>
              </a:extLst>
            </p:cNvPr>
            <p:cNvSpPr/>
            <p:nvPr/>
          </p:nvSpPr>
          <p:spPr>
            <a:xfrm>
              <a:off x="7819603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AB78C5-8905-4B0B-A0E8-35891518E12C}"/>
                </a:ext>
              </a:extLst>
            </p:cNvPr>
            <p:cNvGrpSpPr/>
            <p:nvPr/>
          </p:nvGrpSpPr>
          <p:grpSpPr>
            <a:xfrm rot="16200000">
              <a:off x="7017598" y="2106483"/>
              <a:ext cx="1348265" cy="1643083"/>
              <a:chOff x="5957126" y="2567960"/>
              <a:chExt cx="1348265" cy="164308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3273B9-3E5D-4905-86D9-674B6CD06AC6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741473-F0D7-46E7-B60D-7AEFC58BB0FE}"/>
                  </a:ext>
                </a:extLst>
              </p:cNvPr>
              <p:cNvGrpSpPr/>
              <p:nvPr/>
            </p:nvGrpSpPr>
            <p:grpSpPr>
              <a:xfrm rot="5400000">
                <a:off x="5809717" y="2715369"/>
                <a:ext cx="1643083" cy="1348265"/>
                <a:chOff x="9891551" y="1511130"/>
                <a:chExt cx="1643083" cy="1348265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AAAB13D-6B9A-4C8D-8ED1-06EBA01BDE4C}"/>
                    </a:ext>
                  </a:extLst>
                </p:cNvPr>
                <p:cNvGrpSpPr/>
                <p:nvPr/>
              </p:nvGrpSpPr>
              <p:grpSpPr>
                <a:xfrm>
                  <a:off x="10619102" y="1511130"/>
                  <a:ext cx="915532" cy="1348265"/>
                  <a:chOff x="9741995" y="1662992"/>
                  <a:chExt cx="915532" cy="134826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11CDA1C-8160-4D26-B16B-75E03C81D61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2"/>
                    <a:ext cx="1348265" cy="719245"/>
                    <a:chOff x="2369198" y="3051924"/>
                    <a:chExt cx="2891344" cy="1542415"/>
                  </a:xfrm>
                </p:grpSpPr>
                <p:sp>
                  <p:nvSpPr>
                    <p:cNvPr id="61" name="object 3">
                      <a:extLst>
                        <a:ext uri="{FF2B5EF4-FFF2-40B4-BE49-F238E27FC236}">
                          <a16:creationId xmlns:a16="http://schemas.microsoft.com/office/drawing/2014/main" id="{C3D4EA8D-952A-42B9-B885-6085DDB55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8" y="3859084"/>
                      <a:ext cx="873123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2" name="object 4">
                      <a:extLst>
                        <a:ext uri="{FF2B5EF4-FFF2-40B4-BE49-F238E27FC236}">
                          <a16:creationId xmlns:a16="http://schemas.microsoft.com/office/drawing/2014/main" id="{197D955A-2582-4828-A3EE-BE8837E89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9B59D43-42F6-4DCC-96B0-E80807BFAD7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239F75DF-394E-4435-9BB6-812AE46C98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4F2172AA-4976-47AA-8F11-2D24021FCC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6834B36-5250-467D-BC71-75137BD72251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74E0DF-5E6B-454B-9FD3-095C9F7DBB74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F3A62-E25F-41C9-91C8-75584DED145F}"/>
              </a:ext>
            </a:extLst>
          </p:cNvPr>
          <p:cNvGrpSpPr/>
          <p:nvPr/>
        </p:nvGrpSpPr>
        <p:grpSpPr>
          <a:xfrm>
            <a:off x="11258823" y="1790186"/>
            <a:ext cx="1643083" cy="2500403"/>
            <a:chOff x="6870189" y="1101753"/>
            <a:chExt cx="1643083" cy="250040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6EA2F8-380A-44C7-B304-49BFFD8F97D0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bject 2">
              <a:extLst>
                <a:ext uri="{FF2B5EF4-FFF2-40B4-BE49-F238E27FC236}">
                  <a16:creationId xmlns:a16="http://schemas.microsoft.com/office/drawing/2014/main" id="{20DFCCAB-0EFF-451A-8082-0C5F39DA1D6F}"/>
                </a:ext>
              </a:extLst>
            </p:cNvPr>
            <p:cNvSpPr/>
            <p:nvPr/>
          </p:nvSpPr>
          <p:spPr>
            <a:xfrm>
              <a:off x="7826229" y="1101753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81EAD6-B0AE-4C59-B61F-0C11BF2108D0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8F346C-8017-458D-8C46-CB808F4D7B40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455172-3312-46A0-B8D9-ABE8F066A049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A57B086-C61C-40D7-A03A-567B22BE3362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546C801D-E827-4F0C-9D1E-FAD93FE10C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76" name="object 3">
                      <a:extLst>
                        <a:ext uri="{FF2B5EF4-FFF2-40B4-BE49-F238E27FC236}">
                          <a16:creationId xmlns:a16="http://schemas.microsoft.com/office/drawing/2014/main" id="{683E3AAB-7E4B-47D2-B3C9-1B6C7F64E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7" name="object 4">
                      <a:extLst>
                        <a:ext uri="{FF2B5EF4-FFF2-40B4-BE49-F238E27FC236}">
                          <a16:creationId xmlns:a16="http://schemas.microsoft.com/office/drawing/2014/main" id="{F3A20167-E1BE-4FF9-AFAF-FCC96F23A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EA9A13F1-8CB0-4D13-8869-9CA934DDCD3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0B329E0B-ACB1-46A8-813B-3138C4252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E32AC03A-061E-4BB5-A8BB-53F837295C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5A7FB82-6C2E-4137-8946-29E121B86F4F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0023D89-DB8F-497C-9F71-7452B32ECFB8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0756E80-9D6C-4E81-8FEB-466EBA5EA45B}"/>
              </a:ext>
            </a:extLst>
          </p:cNvPr>
          <p:cNvGrpSpPr/>
          <p:nvPr/>
        </p:nvGrpSpPr>
        <p:grpSpPr>
          <a:xfrm>
            <a:off x="7704388" y="4233597"/>
            <a:ext cx="661500" cy="1008282"/>
            <a:chOff x="8304742" y="1892028"/>
            <a:chExt cx="661500" cy="100828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8C94CC-92E0-48CB-ADBF-9602B273FE4F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84F2CB-5250-4CE1-AC02-E4F82F8CE9FE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34A119F-26FC-4A2C-9953-FFB6C3BEE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32B678C-40D3-4745-B122-E85B135143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BE8196A-C8F5-4E98-B650-D148EA1B39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561542-6370-4C09-9858-9C219520F1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D77644-67AE-496C-8840-588D3D1AC6A7}"/>
              </a:ext>
            </a:extLst>
          </p:cNvPr>
          <p:cNvGrpSpPr/>
          <p:nvPr/>
        </p:nvGrpSpPr>
        <p:grpSpPr>
          <a:xfrm>
            <a:off x="7622141" y="1914307"/>
            <a:ext cx="1023049" cy="2342874"/>
            <a:chOff x="4652685" y="1474552"/>
            <a:chExt cx="1023049" cy="2342874"/>
          </a:xfrm>
        </p:grpSpPr>
        <p:sp>
          <p:nvSpPr>
            <p:cNvPr id="86" name="object 4">
              <a:extLst>
                <a:ext uri="{FF2B5EF4-FFF2-40B4-BE49-F238E27FC236}">
                  <a16:creationId xmlns:a16="http://schemas.microsoft.com/office/drawing/2014/main" id="{F8631853-4325-4248-8CEF-92F3827386FF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5">
              <a:extLst>
                <a:ext uri="{FF2B5EF4-FFF2-40B4-BE49-F238E27FC236}">
                  <a16:creationId xmlns:a16="http://schemas.microsoft.com/office/drawing/2014/main" id="{56A94455-BB00-4165-9024-2224173220C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6">
              <a:extLst>
                <a:ext uri="{FF2B5EF4-FFF2-40B4-BE49-F238E27FC236}">
                  <a16:creationId xmlns:a16="http://schemas.microsoft.com/office/drawing/2014/main" id="{67A71637-6476-41E5-AB0F-1F719F45096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7">
              <a:extLst>
                <a:ext uri="{FF2B5EF4-FFF2-40B4-BE49-F238E27FC236}">
                  <a16:creationId xmlns:a16="http://schemas.microsoft.com/office/drawing/2014/main" id="{947918CA-92E4-4CA9-BAB1-217A2754BC3C}"/>
                </a:ext>
              </a:extLst>
            </p:cNvPr>
            <p:cNvSpPr/>
            <p:nvPr/>
          </p:nvSpPr>
          <p:spPr>
            <a:xfrm>
              <a:off x="4856007" y="2540448"/>
              <a:ext cx="419351" cy="1276978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DBF58B-6CD1-46FD-BE92-D438C3C94280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00FFA1-E0D3-4FE4-834E-302615969684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FD2A6E1-1C87-43E0-9EA5-73EA9F6ACC79}"/>
              </a:ext>
            </a:extLst>
          </p:cNvPr>
          <p:cNvSpPr/>
          <p:nvPr/>
        </p:nvSpPr>
        <p:spPr>
          <a:xfrm>
            <a:off x="8027158" y="1243198"/>
            <a:ext cx="1818000" cy="2039815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  <a:gd name="connsiteX0" fmla="*/ 0 w 2867200"/>
              <a:gd name="connsiteY0" fmla="*/ 834887 h 2039815"/>
              <a:gd name="connsiteX1" fmla="*/ 0 w 2867200"/>
              <a:gd name="connsiteY1" fmla="*/ 0 h 2039815"/>
              <a:gd name="connsiteX2" fmla="*/ 2862469 w 2867200"/>
              <a:gd name="connsiteY2" fmla="*/ 0 h 2039815"/>
              <a:gd name="connsiteX3" fmla="*/ 2862469 w 2867200"/>
              <a:gd name="connsiteY3" fmla="*/ 914400 h 2039815"/>
              <a:gd name="connsiteX4" fmla="*/ 2867200 w 2867200"/>
              <a:gd name="connsiteY4" fmla="*/ 2039815 h 203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200" h="2039815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7200" y="2039815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063C73-6E94-4444-98D3-956CD8BE3B25}"/>
              </a:ext>
            </a:extLst>
          </p:cNvPr>
          <p:cNvSpPr txBox="1"/>
          <p:nvPr/>
        </p:nvSpPr>
        <p:spPr>
          <a:xfrm>
            <a:off x="7486688" y="1946291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C249C9-0891-4440-831F-D5C677899016}"/>
              </a:ext>
            </a:extLst>
          </p:cNvPr>
          <p:cNvGrpSpPr/>
          <p:nvPr/>
        </p:nvGrpSpPr>
        <p:grpSpPr>
          <a:xfrm>
            <a:off x="8773404" y="1461113"/>
            <a:ext cx="1643083" cy="2511036"/>
            <a:chOff x="6870189" y="1091120"/>
            <a:chExt cx="1643083" cy="251103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0711C3-CF1A-43EE-9AD6-53BFD2C1FA64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bject 2">
              <a:extLst>
                <a:ext uri="{FF2B5EF4-FFF2-40B4-BE49-F238E27FC236}">
                  <a16:creationId xmlns:a16="http://schemas.microsoft.com/office/drawing/2014/main" id="{39C9D3CB-FA6F-4EFF-BFD2-734E2A6C6046}"/>
                </a:ext>
              </a:extLst>
            </p:cNvPr>
            <p:cNvSpPr/>
            <p:nvPr/>
          </p:nvSpPr>
          <p:spPr>
            <a:xfrm>
              <a:off x="7826229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77E41D6-3916-4EAF-A7CB-9D68CF244626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5002B9F-B4BB-4CFB-9DC5-EFA2C540971A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1CC6BC3-7367-4050-8D2D-737EFF27E05B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108057D5-E9DF-4307-8F61-78B64849C495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B4BBE6C-6A7F-4927-9EEE-CE7C829DCFF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09" name="object 3">
                      <a:extLst>
                        <a:ext uri="{FF2B5EF4-FFF2-40B4-BE49-F238E27FC236}">
                          <a16:creationId xmlns:a16="http://schemas.microsoft.com/office/drawing/2014/main" id="{101ED0A3-F3F6-4990-91FC-25A07DADC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10" name="object 4">
                      <a:extLst>
                        <a:ext uri="{FF2B5EF4-FFF2-40B4-BE49-F238E27FC236}">
                          <a16:creationId xmlns:a16="http://schemas.microsoft.com/office/drawing/2014/main" id="{D40237E2-89E6-4998-91ED-074643A81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7" y="3051924"/>
                      <a:ext cx="2018665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DF9246A9-9CA2-4D1D-B6D0-B622B2B3A19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F6FECB4D-980C-4A7F-B4FC-71675501F6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06B13A8F-1D42-4E5D-A7C2-7422F84604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64E1CB6-6FD5-4C4C-A1AE-0FA912D8AAEC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1D1A5F1-5C41-48C0-A8D8-820FF48828E8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BEA4ED5-3575-4BEE-8051-9F3590F46C4F}"/>
              </a:ext>
            </a:extLst>
          </p:cNvPr>
          <p:cNvCxnSpPr/>
          <p:nvPr/>
        </p:nvCxnSpPr>
        <p:spPr>
          <a:xfrm>
            <a:off x="9853822" y="3501486"/>
            <a:ext cx="0" cy="722376"/>
          </a:xfrm>
          <a:prstGeom prst="line">
            <a:avLst/>
          </a:prstGeom>
          <a:ln w="40640">
            <a:solidFill>
              <a:srgbClr val="000000"/>
            </a:solidFill>
          </a:ln>
        </p:spPr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CD97372-F578-4E26-9060-ADEF97076226}"/>
              </a:ext>
            </a:extLst>
          </p:cNvPr>
          <p:cNvGrpSpPr/>
          <p:nvPr/>
        </p:nvGrpSpPr>
        <p:grpSpPr>
          <a:xfrm>
            <a:off x="9521514" y="4233597"/>
            <a:ext cx="661500" cy="1008282"/>
            <a:chOff x="8304742" y="1892028"/>
            <a:chExt cx="661500" cy="100828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ADC507-3983-44DE-94D7-51787535ABB9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07C7E60-B647-4350-A846-FCC5AAE3E2A8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447D406-E3A3-455B-90A3-87E2214A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51307BC-A8F5-4EBA-B846-C287C8CE10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118FD71-DC5F-47C5-9913-4E1BE2D6D2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F2C7ABA-5839-441B-9E03-412CBC903F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7CC81E-531B-48DD-B411-E72DDEEAE52E}"/>
              </a:ext>
            </a:extLst>
          </p:cNvPr>
          <p:cNvGrpSpPr/>
          <p:nvPr/>
        </p:nvGrpSpPr>
        <p:grpSpPr>
          <a:xfrm>
            <a:off x="12005389" y="4241667"/>
            <a:ext cx="661500" cy="1008282"/>
            <a:chOff x="8304742" y="1892028"/>
            <a:chExt cx="661500" cy="1008282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C84CA5A-C675-4F74-A6B8-E9217F1E51A4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8854D31-ED6C-49E1-803B-7D0564D62839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E01736D-DD0D-4290-A2D4-6AFB5318D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924EEF1-500C-4069-8341-0BF7639082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049986-719A-4142-9D17-A7A00DBB5E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BD4EB96-BBA0-4E2C-BF48-26E4607D39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48C04D-9AAF-4A93-88B9-42A8BFDB5AB7}"/>
              </a:ext>
            </a:extLst>
          </p:cNvPr>
          <p:cNvGrpSpPr/>
          <p:nvPr/>
        </p:nvGrpSpPr>
        <p:grpSpPr>
          <a:xfrm>
            <a:off x="12045039" y="980315"/>
            <a:ext cx="568411" cy="803462"/>
            <a:chOff x="5443562" y="1448493"/>
            <a:chExt cx="568411" cy="803462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FF571B0-F16B-45DA-A541-7EB4525C9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2669C7-27D0-4A7F-91D7-35D1D0F594FF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9V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20660888-49C8-4203-BEF9-FDE10AD19C68}"/>
              </a:ext>
            </a:extLst>
          </p:cNvPr>
          <p:cNvSpPr txBox="1"/>
          <p:nvPr/>
        </p:nvSpPr>
        <p:spPr>
          <a:xfrm>
            <a:off x="-1549401" y="254968"/>
            <a:ext cx="15176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Equivalent circuits but increasingly simple diagrams </a:t>
            </a:r>
          </a:p>
        </p:txBody>
      </p:sp>
    </p:spTree>
    <p:extLst>
      <p:ext uri="{BB962C8B-B14F-4D97-AF65-F5344CB8AC3E}">
        <p14:creationId xmlns:p14="http://schemas.microsoft.com/office/powerpoint/2010/main" val="379579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65A78D-349E-4B14-8BE1-1D16EDEE7052}"/>
              </a:ext>
            </a:extLst>
          </p:cNvPr>
          <p:cNvGrpSpPr/>
          <p:nvPr/>
        </p:nvGrpSpPr>
        <p:grpSpPr>
          <a:xfrm>
            <a:off x="1164312" y="675804"/>
            <a:ext cx="3971569" cy="4262718"/>
            <a:chOff x="981432" y="1566350"/>
            <a:chExt cx="3971569" cy="42627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478C3E-C55F-4383-87AF-03A5FCD3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432" y="1566350"/>
              <a:ext cx="3971569" cy="42627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10301D-3B1E-4242-9BBF-AB1B4E4C4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6" t="66338" r="81862" b="31576"/>
            <a:stretch/>
          </p:blipFill>
          <p:spPr>
            <a:xfrm>
              <a:off x="1096434" y="4389967"/>
              <a:ext cx="605368" cy="41486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BA689F-AF39-4594-843B-BA80D689B608}"/>
              </a:ext>
            </a:extLst>
          </p:cNvPr>
          <p:cNvSpPr/>
          <p:nvPr/>
        </p:nvSpPr>
        <p:spPr>
          <a:xfrm>
            <a:off x="3039248" y="861300"/>
            <a:ext cx="217283" cy="11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264D1-0020-497A-8EF9-B0A2D67E6282}"/>
              </a:ext>
            </a:extLst>
          </p:cNvPr>
          <p:cNvSpPr/>
          <p:nvPr/>
        </p:nvSpPr>
        <p:spPr>
          <a:xfrm>
            <a:off x="2962294" y="748131"/>
            <a:ext cx="344032" cy="11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DD3A9-5CFF-4A16-ABE7-98547B1D7C33}"/>
              </a:ext>
            </a:extLst>
          </p:cNvPr>
          <p:cNvSpPr/>
          <p:nvPr/>
        </p:nvSpPr>
        <p:spPr>
          <a:xfrm>
            <a:off x="3039248" y="861300"/>
            <a:ext cx="111601" cy="113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85B-E788-424B-9230-96284F9B7E6A}"/>
              </a:ext>
            </a:extLst>
          </p:cNvPr>
          <p:cNvSpPr/>
          <p:nvPr/>
        </p:nvSpPr>
        <p:spPr>
          <a:xfrm>
            <a:off x="3039248" y="752894"/>
            <a:ext cx="111601" cy="1131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E3FF1-EB28-41DB-AA98-1E58D4460D29}"/>
              </a:ext>
            </a:extLst>
          </p:cNvPr>
          <p:cNvSpPr txBox="1"/>
          <p:nvPr/>
        </p:nvSpPr>
        <p:spPr>
          <a:xfrm>
            <a:off x="1927545" y="2828492"/>
            <a:ext cx="1034749" cy="40011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Battery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B200D-C43D-4308-8A6C-2BD12A07931D}"/>
              </a:ext>
            </a:extLst>
          </p:cNvPr>
          <p:cNvSpPr txBox="1"/>
          <p:nvPr/>
        </p:nvSpPr>
        <p:spPr>
          <a:xfrm>
            <a:off x="2711013" y="1275884"/>
            <a:ext cx="893464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Open Switch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067E4-2D13-4529-A294-9083D8E40F46}"/>
              </a:ext>
            </a:extLst>
          </p:cNvPr>
          <p:cNvSpPr txBox="1"/>
          <p:nvPr/>
        </p:nvSpPr>
        <p:spPr>
          <a:xfrm>
            <a:off x="2768165" y="4786064"/>
            <a:ext cx="893464" cy="40011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8FC14-40DF-4D41-A905-3DB254B2A8C0}"/>
              </a:ext>
            </a:extLst>
          </p:cNvPr>
          <p:cNvSpPr txBox="1"/>
          <p:nvPr/>
        </p:nvSpPr>
        <p:spPr>
          <a:xfrm>
            <a:off x="3865114" y="2884761"/>
            <a:ext cx="893464" cy="40011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Resistor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051C-A68E-4991-B444-C236FF71DF57}"/>
              </a:ext>
            </a:extLst>
          </p:cNvPr>
          <p:cNvSpPr txBox="1"/>
          <p:nvPr/>
        </p:nvSpPr>
        <p:spPr>
          <a:xfrm>
            <a:off x="729828" y="4360935"/>
            <a:ext cx="549486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sz="1600" dirty="0">
                <a:latin typeface="Segoe Condensed" panose="020B0606040200020203" pitchFamily="34" charset="0"/>
                <a:cs typeface="Segoe UI Light" panose="020B0502040204020203" pitchFamily="34" charset="0"/>
              </a:rPr>
              <a:t>0V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B15F6-A288-4203-91B6-A8C766084593}"/>
              </a:ext>
            </a:extLst>
          </p:cNvPr>
          <p:cNvSpPr txBox="1"/>
          <p:nvPr/>
        </p:nvSpPr>
        <p:spPr>
          <a:xfrm>
            <a:off x="721836" y="1475906"/>
            <a:ext cx="549486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sz="1600" dirty="0">
                <a:latin typeface="Segoe Condensed" panose="020B0606040200020203" pitchFamily="34" charset="0"/>
                <a:cs typeface="Segoe UI Light" panose="020B0502040204020203" pitchFamily="34" charset="0"/>
              </a:rPr>
              <a:t>5V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B6C21-748F-4DC7-A739-A0DCF0DF040E}"/>
              </a:ext>
            </a:extLst>
          </p:cNvPr>
          <p:cNvSpPr/>
          <p:nvPr/>
        </p:nvSpPr>
        <p:spPr>
          <a:xfrm>
            <a:off x="2909606" y="1114744"/>
            <a:ext cx="188556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2A866-C4E2-4406-9733-9BDC7506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47" y="1153536"/>
            <a:ext cx="7371465" cy="4550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58090-2062-41B8-B31D-754BB22F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994" y="4329809"/>
            <a:ext cx="1138293" cy="734382"/>
          </a:xfrm>
          <a:prstGeom prst="rect">
            <a:avLst/>
          </a:prstGeom>
        </p:spPr>
      </p:pic>
      <p:pic>
        <p:nvPicPr>
          <p:cNvPr id="1026" name="Picture 2" descr="Graphics Downloads - SparkFun Electronics">
            <a:extLst>
              <a:ext uri="{FF2B5EF4-FFF2-40B4-BE49-F238E27FC236}">
                <a16:creationId xmlns:a16="http://schemas.microsoft.com/office/drawing/2014/main" id="{471405F7-2C35-4CD2-9BC5-D86B658C6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6" b="21674"/>
          <a:stretch/>
        </p:blipFill>
        <p:spPr bwMode="auto">
          <a:xfrm>
            <a:off x="2229159" y="4500227"/>
            <a:ext cx="1497639" cy="56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1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FF2AC-F210-483E-9D06-F78F0D76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79" y="1735003"/>
            <a:ext cx="3036322" cy="310896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07CF419-6F3D-428D-BDED-BA32B59EF1F0}"/>
              </a:ext>
            </a:extLst>
          </p:cNvPr>
          <p:cNvSpPr/>
          <p:nvPr/>
        </p:nvSpPr>
        <p:spPr>
          <a:xfrm>
            <a:off x="10330546" y="2726314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ACDB5-5DC5-483F-A77C-CE009F95953F}"/>
              </a:ext>
            </a:extLst>
          </p:cNvPr>
          <p:cNvGrpSpPr/>
          <p:nvPr/>
        </p:nvGrpSpPr>
        <p:grpSpPr>
          <a:xfrm>
            <a:off x="7200746" y="2515812"/>
            <a:ext cx="1023049" cy="1421418"/>
            <a:chOff x="4652685" y="1474552"/>
            <a:chExt cx="1023049" cy="1421418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2EE7654-8E19-4C13-9982-CBF65F5F91D9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68E6B0F-29F8-4AB2-9273-1BD7845D8A9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0A9D160-6045-4BC7-A203-8CB4ECAD364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D3254E4B-C0AF-40BC-8864-A7A7B5EDE92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2B291-39F5-4853-92E5-DB74049D96C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722FA6-DEEC-404A-A2A8-358B5686854D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09B8BD-C29D-464A-B5D2-F703E82FC652}"/>
              </a:ext>
            </a:extLst>
          </p:cNvPr>
          <p:cNvSpPr/>
          <p:nvPr/>
        </p:nvSpPr>
        <p:spPr>
          <a:xfrm>
            <a:off x="7605763" y="1844703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605484-606C-45D4-985C-9FAE60DE4C1D}"/>
              </a:ext>
            </a:extLst>
          </p:cNvPr>
          <p:cNvSpPr/>
          <p:nvPr/>
        </p:nvSpPr>
        <p:spPr>
          <a:xfrm flipV="1">
            <a:off x="7605762" y="3777627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0FB70-55EF-4BA7-B486-6E31B4C69DA0}"/>
              </a:ext>
            </a:extLst>
          </p:cNvPr>
          <p:cNvSpPr txBox="1"/>
          <p:nvPr/>
        </p:nvSpPr>
        <p:spPr>
          <a:xfrm>
            <a:off x="8096073" y="3102434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B5590E-A40F-4A53-A196-D39B23A12E42}"/>
              </a:ext>
            </a:extLst>
          </p:cNvPr>
          <p:cNvSpPr txBox="1"/>
          <p:nvPr/>
        </p:nvSpPr>
        <p:spPr>
          <a:xfrm>
            <a:off x="6442182" y="2658448"/>
            <a:ext cx="116084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1.5V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C5021-569D-485C-98E5-F2C21C9FFB33}"/>
              </a:ext>
            </a:extLst>
          </p:cNvPr>
          <p:cNvSpPr txBox="1"/>
          <p:nvPr/>
        </p:nvSpPr>
        <p:spPr>
          <a:xfrm>
            <a:off x="9523579" y="3092937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88D3A-E883-4DA0-8E81-5D715EED3C92}"/>
              </a:ext>
            </a:extLst>
          </p:cNvPr>
          <p:cNvSpPr txBox="1"/>
          <p:nvPr/>
        </p:nvSpPr>
        <p:spPr>
          <a:xfrm>
            <a:off x="10554153" y="30852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DE49F-78E7-4771-AFB8-06B16553E601}"/>
              </a:ext>
            </a:extLst>
          </p:cNvPr>
          <p:cNvSpPr txBox="1"/>
          <p:nvPr/>
        </p:nvSpPr>
        <p:spPr>
          <a:xfrm>
            <a:off x="3610632" y="2980635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A643F-48BB-4F76-8DA9-1091A40B29A9}"/>
              </a:ext>
            </a:extLst>
          </p:cNvPr>
          <p:cNvSpPr txBox="1"/>
          <p:nvPr/>
        </p:nvSpPr>
        <p:spPr>
          <a:xfrm>
            <a:off x="4747758" y="30408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3DD32-FCDF-468F-979C-00678CA98552}"/>
              </a:ext>
            </a:extLst>
          </p:cNvPr>
          <p:cNvSpPr txBox="1"/>
          <p:nvPr/>
        </p:nvSpPr>
        <p:spPr>
          <a:xfrm>
            <a:off x="5701591" y="3046460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E3A8-E2AF-4B21-B132-4AE95BA0D624}"/>
              </a:ext>
            </a:extLst>
          </p:cNvPr>
          <p:cNvSpPr txBox="1"/>
          <p:nvPr/>
        </p:nvSpPr>
        <p:spPr>
          <a:xfrm>
            <a:off x="4359940" y="1015622"/>
            <a:ext cx="509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bas Neue" panose="020B0606020202050201" pitchFamily="34" charset="0"/>
              </a:rPr>
              <a:t>Realistic Diagram vs. Circuit Schematic</a:t>
            </a:r>
          </a:p>
        </p:txBody>
      </p:sp>
    </p:spTree>
    <p:extLst>
      <p:ext uri="{BB962C8B-B14F-4D97-AF65-F5344CB8AC3E}">
        <p14:creationId xmlns:p14="http://schemas.microsoft.com/office/powerpoint/2010/main" val="7036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A18D67-9FA9-4469-A688-E7D39756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3" y="1046754"/>
            <a:ext cx="5116743" cy="36357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F63FC-759A-4455-A91B-1D9BE5CD19F4}"/>
              </a:ext>
            </a:extLst>
          </p:cNvPr>
          <p:cNvSpPr/>
          <p:nvPr/>
        </p:nvSpPr>
        <p:spPr>
          <a:xfrm>
            <a:off x="3847803" y="1524550"/>
            <a:ext cx="120316" cy="17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B9C3-ED95-4258-96DF-374D326295BB}"/>
              </a:ext>
            </a:extLst>
          </p:cNvPr>
          <p:cNvSpPr txBox="1"/>
          <p:nvPr/>
        </p:nvSpPr>
        <p:spPr>
          <a:xfrm>
            <a:off x="3327538" y="78255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Switch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69183-94C4-43BD-AB11-1882CAB95862}"/>
              </a:ext>
            </a:extLst>
          </p:cNvPr>
          <p:cNvSpPr txBox="1"/>
          <p:nvPr/>
        </p:nvSpPr>
        <p:spPr>
          <a:xfrm>
            <a:off x="4402424" y="2663621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77C8A-93DB-4017-9149-5FBB9388775E}"/>
              </a:ext>
            </a:extLst>
          </p:cNvPr>
          <p:cNvSpPr txBox="1"/>
          <p:nvPr/>
        </p:nvSpPr>
        <p:spPr>
          <a:xfrm>
            <a:off x="5350448" y="2655886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470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8AB45331-5858-4B97-BE3B-D0AC8A11317E}"/>
              </a:ext>
            </a:extLst>
          </p:cNvPr>
          <p:cNvSpPr/>
          <p:nvPr/>
        </p:nvSpPr>
        <p:spPr>
          <a:xfrm>
            <a:off x="10070112" y="2406161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D5844D-9BDB-48B7-A6B7-0DA4A0C398CD}"/>
              </a:ext>
            </a:extLst>
          </p:cNvPr>
          <p:cNvGrpSpPr/>
          <p:nvPr/>
        </p:nvGrpSpPr>
        <p:grpSpPr>
          <a:xfrm>
            <a:off x="6940312" y="2195659"/>
            <a:ext cx="1023049" cy="1421418"/>
            <a:chOff x="4652685" y="1474552"/>
            <a:chExt cx="1023049" cy="1421418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7BB14D45-97E8-4B04-A034-5C49CD8C7306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4D1D3F97-7152-4AC8-ADE9-43B7F01F977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F90A577-69F0-4AC0-80DD-CB9616F1A610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00A7794F-2FF3-4972-8509-9EF3B195CC91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F89F28-8449-4CF3-B9BB-4EDAAB4C3865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D8A6F-F6C9-49DA-95C7-C5A582D46346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E7B2B1-46E0-4A1B-9091-085EF8D9E229}"/>
              </a:ext>
            </a:extLst>
          </p:cNvPr>
          <p:cNvSpPr/>
          <p:nvPr/>
        </p:nvSpPr>
        <p:spPr>
          <a:xfrm>
            <a:off x="7345329" y="1524550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566EC65-DEA3-41DD-9635-F8E88D231AF5}"/>
              </a:ext>
            </a:extLst>
          </p:cNvPr>
          <p:cNvSpPr/>
          <p:nvPr/>
        </p:nvSpPr>
        <p:spPr>
          <a:xfrm flipV="1">
            <a:off x="7345328" y="3457474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F1170A-08C7-45A4-BE4A-08EC59C09375}"/>
              </a:ext>
            </a:extLst>
          </p:cNvPr>
          <p:cNvSpPr txBox="1"/>
          <p:nvPr/>
        </p:nvSpPr>
        <p:spPr>
          <a:xfrm>
            <a:off x="7835639" y="2782281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FD4F4-7A07-4D02-895D-4014EB620E43}"/>
              </a:ext>
            </a:extLst>
          </p:cNvPr>
          <p:cNvSpPr txBox="1"/>
          <p:nvPr/>
        </p:nvSpPr>
        <p:spPr>
          <a:xfrm>
            <a:off x="6181832" y="2254967"/>
            <a:ext cx="116084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6A84E1-6A1A-49AD-A17A-C93BC826830B}"/>
              </a:ext>
            </a:extLst>
          </p:cNvPr>
          <p:cNvSpPr/>
          <p:nvPr/>
        </p:nvSpPr>
        <p:spPr>
          <a:xfrm>
            <a:off x="8478588" y="1472822"/>
            <a:ext cx="659061" cy="22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object 41">
            <a:extLst>
              <a:ext uri="{FF2B5EF4-FFF2-40B4-BE49-F238E27FC236}">
                <a16:creationId xmlns:a16="http://schemas.microsoft.com/office/drawing/2014/main" id="{FE819AC9-E92E-4BEB-8798-55AB3E3286C5}"/>
              </a:ext>
            </a:extLst>
          </p:cNvPr>
          <p:cNvGrpSpPr/>
          <p:nvPr/>
        </p:nvGrpSpPr>
        <p:grpSpPr>
          <a:xfrm>
            <a:off x="8165933" y="1234579"/>
            <a:ext cx="1196023" cy="371323"/>
            <a:chOff x="6697051" y="3891763"/>
            <a:chExt cx="721995" cy="224154"/>
          </a:xfrm>
        </p:grpSpPr>
        <p:sp>
          <p:nvSpPr>
            <p:cNvPr id="33" name="object 42">
              <a:extLst>
                <a:ext uri="{FF2B5EF4-FFF2-40B4-BE49-F238E27FC236}">
                  <a16:creationId xmlns:a16="http://schemas.microsoft.com/office/drawing/2014/main" id="{33AD64E0-AA76-4B78-84D4-FC903E89A62C}"/>
                </a:ext>
              </a:extLst>
            </p:cNvPr>
            <p:cNvSpPr/>
            <p:nvPr/>
          </p:nvSpPr>
          <p:spPr>
            <a:xfrm>
              <a:off x="7256176" y="4064601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6267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3">
              <a:extLst>
                <a:ext uri="{FF2B5EF4-FFF2-40B4-BE49-F238E27FC236}">
                  <a16:creationId xmlns:a16="http://schemas.microsoft.com/office/drawing/2014/main" id="{8D783898-CE6B-413C-8CD8-52C3A569097F}"/>
                </a:ext>
              </a:extLst>
            </p:cNvPr>
            <p:cNvSpPr/>
            <p:nvPr/>
          </p:nvSpPr>
          <p:spPr>
            <a:xfrm>
              <a:off x="7174872" y="4023949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5" h="81914">
                  <a:moveTo>
                    <a:pt x="0" y="40652"/>
                  </a:moveTo>
                  <a:lnTo>
                    <a:pt x="3195" y="56471"/>
                  </a:lnTo>
                  <a:lnTo>
                    <a:pt x="11910" y="69393"/>
                  </a:lnTo>
                  <a:lnTo>
                    <a:pt x="24832" y="78108"/>
                  </a:lnTo>
                  <a:lnTo>
                    <a:pt x="40651" y="81304"/>
                  </a:lnTo>
                  <a:lnTo>
                    <a:pt x="56471" y="78108"/>
                  </a:lnTo>
                  <a:lnTo>
                    <a:pt x="69393" y="69393"/>
                  </a:lnTo>
                  <a:lnTo>
                    <a:pt x="78107" y="56471"/>
                  </a:lnTo>
                  <a:lnTo>
                    <a:pt x="81303" y="40652"/>
                  </a:lnTo>
                  <a:lnTo>
                    <a:pt x="78107" y="24832"/>
                  </a:lnTo>
                  <a:lnTo>
                    <a:pt x="69393" y="11910"/>
                  </a:lnTo>
                  <a:lnTo>
                    <a:pt x="56471" y="3195"/>
                  </a:lnTo>
                  <a:lnTo>
                    <a:pt x="40651" y="0"/>
                  </a:lnTo>
                  <a:lnTo>
                    <a:pt x="24832" y="3195"/>
                  </a:lnTo>
                  <a:lnTo>
                    <a:pt x="11910" y="11910"/>
                  </a:lnTo>
                  <a:lnTo>
                    <a:pt x="3195" y="24832"/>
                  </a:lnTo>
                  <a:lnTo>
                    <a:pt x="0" y="406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4">
              <a:extLst>
                <a:ext uri="{FF2B5EF4-FFF2-40B4-BE49-F238E27FC236}">
                  <a16:creationId xmlns:a16="http://schemas.microsoft.com/office/drawing/2014/main" id="{E7CFE036-139F-4919-9AA8-B64164595656}"/>
                </a:ext>
              </a:extLst>
            </p:cNvPr>
            <p:cNvSpPr/>
            <p:nvPr/>
          </p:nvSpPr>
          <p:spPr>
            <a:xfrm>
              <a:off x="6707217" y="3901929"/>
              <a:ext cx="467995" cy="163195"/>
            </a:xfrm>
            <a:custGeom>
              <a:avLst/>
              <a:gdLst/>
              <a:ahLst/>
              <a:cxnLst/>
              <a:rect l="l" t="t" r="r" b="b"/>
              <a:pathLst>
                <a:path w="467995" h="163195">
                  <a:moveTo>
                    <a:pt x="0" y="162671"/>
                  </a:moveTo>
                  <a:lnTo>
                    <a:pt x="203322" y="162671"/>
                  </a:lnTo>
                  <a:lnTo>
                    <a:pt x="46765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8B12F47-92FE-4A27-8767-1F6A41DC9F71}"/>
              </a:ext>
            </a:extLst>
          </p:cNvPr>
          <p:cNvSpPr txBox="1"/>
          <p:nvPr/>
        </p:nvSpPr>
        <p:spPr>
          <a:xfrm>
            <a:off x="3441183" y="4454606"/>
            <a:ext cx="111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LED</a:t>
            </a:r>
          </a:p>
          <a:p>
            <a:pPr algn="ctr"/>
            <a:r>
              <a:rPr lang="en-US" sz="1000" dirty="0">
                <a:latin typeface="Oswald Light" pitchFamily="2" charset="0"/>
              </a:rPr>
              <a:t>(light-emitting diode)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864946-2A69-48CA-9EDB-2082E8152DDC}"/>
              </a:ext>
            </a:extLst>
          </p:cNvPr>
          <p:cNvSpPr/>
          <p:nvPr/>
        </p:nvSpPr>
        <p:spPr>
          <a:xfrm>
            <a:off x="8570403" y="4210754"/>
            <a:ext cx="659061" cy="22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43B6DF-CC96-4609-B8FD-1BDD84CA6A7C}"/>
              </a:ext>
            </a:extLst>
          </p:cNvPr>
          <p:cNvGrpSpPr/>
          <p:nvPr/>
        </p:nvGrpSpPr>
        <p:grpSpPr>
          <a:xfrm rot="5400000">
            <a:off x="8141961" y="4073470"/>
            <a:ext cx="1452307" cy="1348265"/>
            <a:chOff x="10619102" y="1511129"/>
            <a:chExt cx="1452307" cy="1348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F8205A-E677-4393-A9BB-2AA774AC8522}"/>
                </a:ext>
              </a:extLst>
            </p:cNvPr>
            <p:cNvGrpSpPr/>
            <p:nvPr/>
          </p:nvGrpSpPr>
          <p:grpSpPr>
            <a:xfrm>
              <a:off x="10619102" y="1511129"/>
              <a:ext cx="915532" cy="1348265"/>
              <a:chOff x="9741995" y="1662991"/>
              <a:chExt cx="915532" cy="13482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FF8D518-B67F-423E-B539-7F0D36D9885F}"/>
                  </a:ext>
                </a:extLst>
              </p:cNvPr>
              <p:cNvGrpSpPr/>
              <p:nvPr/>
            </p:nvGrpSpPr>
            <p:grpSpPr>
              <a:xfrm rot="5400000">
                <a:off x="9427485" y="1977501"/>
                <a:ext cx="1348265" cy="719245"/>
                <a:chOff x="2369197" y="3051924"/>
                <a:chExt cx="2891345" cy="1542415"/>
              </a:xfrm>
            </p:grpSpPr>
            <p:sp>
              <p:nvSpPr>
                <p:cNvPr id="44" name="object 3">
                  <a:extLst>
                    <a:ext uri="{FF2B5EF4-FFF2-40B4-BE49-F238E27FC236}">
                      <a16:creationId xmlns:a16="http://schemas.microsoft.com/office/drawing/2014/main" id="{E1787338-033D-4E1E-9B40-28B7B588B996}"/>
                    </a:ext>
                  </a:extLst>
                </p:cNvPr>
                <p:cNvSpPr/>
                <p:nvPr/>
              </p:nvSpPr>
              <p:spPr>
                <a:xfrm>
                  <a:off x="2369197" y="3844874"/>
                  <a:ext cx="8731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25">
                      <a:moveTo>
                        <a:pt x="0" y="0"/>
                      </a:moveTo>
                      <a:lnTo>
                        <a:pt x="872680" y="0"/>
                      </a:lnTo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4">
                  <a:extLst>
                    <a:ext uri="{FF2B5EF4-FFF2-40B4-BE49-F238E27FC236}">
                      <a16:creationId xmlns:a16="http://schemas.microsoft.com/office/drawing/2014/main" id="{75400727-1417-42F6-BEE1-F42BF5C33713}"/>
                    </a:ext>
                  </a:extLst>
                </p:cNvPr>
                <p:cNvSpPr/>
                <p:nvPr/>
              </p:nvSpPr>
              <p:spPr>
                <a:xfrm>
                  <a:off x="3241878" y="3051924"/>
                  <a:ext cx="2018664" cy="15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664" h="1542414">
                      <a:moveTo>
                        <a:pt x="1064120" y="0"/>
                      </a:moveTo>
                      <a:lnTo>
                        <a:pt x="1064120" y="1541856"/>
                      </a:lnTo>
                    </a:path>
                    <a:path w="2018664" h="1542414">
                      <a:moveTo>
                        <a:pt x="1049337" y="792949"/>
                      </a:moveTo>
                      <a:lnTo>
                        <a:pt x="2018347" y="792949"/>
                      </a:lnTo>
                    </a:path>
                    <a:path w="2018664" h="1542414">
                      <a:moveTo>
                        <a:pt x="0" y="175310"/>
                      </a:moveTo>
                      <a:lnTo>
                        <a:pt x="0" y="1410639"/>
                      </a:lnTo>
                      <a:lnTo>
                        <a:pt x="1049337" y="792949"/>
                      </a:lnTo>
                      <a:lnTo>
                        <a:pt x="0" y="175310"/>
                      </a:lnTo>
                      <a:close/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CFC65EB-61EF-41B3-B1A8-C31AE5AE5E83}"/>
                  </a:ext>
                </a:extLst>
              </p:cNvPr>
              <p:cNvGrpSpPr/>
              <p:nvPr/>
            </p:nvGrpSpPr>
            <p:grpSpPr>
              <a:xfrm flipH="1">
                <a:off x="10313582" y="2269998"/>
                <a:ext cx="343945" cy="161391"/>
                <a:chOff x="10359158" y="5579351"/>
                <a:chExt cx="195681" cy="9182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A58DD8E-4E46-4E01-AD0B-7BBDFFCD6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94344" y="567117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37978AE-DBEE-46D9-97F2-0B9269B7B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59158" y="557935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D76BE0-D4D7-4626-8EBD-B32D1D4540F5}"/>
                </a:ext>
              </a:extLst>
            </p:cNvPr>
            <p:cNvSpPr txBox="1"/>
            <p:nvPr/>
          </p:nvSpPr>
          <p:spPr>
            <a:xfrm rot="16200000">
              <a:off x="11252964" y="1856525"/>
              <a:ext cx="1113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LED</a:t>
              </a:r>
            </a:p>
            <a:p>
              <a:pPr algn="ctr"/>
              <a:r>
                <a:rPr lang="en-US" sz="1000" dirty="0">
                  <a:latin typeface="Oswald Light" pitchFamily="2" charset="0"/>
                </a:rPr>
                <a:t>(light-emitting diode)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97A137-501B-4515-906C-C3D9BA42AF65}"/>
              </a:ext>
            </a:extLst>
          </p:cNvPr>
          <p:cNvSpPr txBox="1"/>
          <p:nvPr/>
        </p:nvSpPr>
        <p:spPr>
          <a:xfrm>
            <a:off x="9282279" y="2772006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E4F181-AACE-4111-A49F-AEA14A928DC7}"/>
              </a:ext>
            </a:extLst>
          </p:cNvPr>
          <p:cNvSpPr txBox="1"/>
          <p:nvPr/>
        </p:nvSpPr>
        <p:spPr>
          <a:xfrm>
            <a:off x="10274753" y="2764271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470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7E52C4-09D2-40AE-80A6-370DD945353C}"/>
              </a:ext>
            </a:extLst>
          </p:cNvPr>
          <p:cNvSpPr txBox="1"/>
          <p:nvPr/>
        </p:nvSpPr>
        <p:spPr>
          <a:xfrm>
            <a:off x="8255079" y="752379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19185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243DA-EB12-4F03-BE90-B235D9AA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6" y="1033756"/>
            <a:ext cx="10277580" cy="4790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76E9-6562-493C-9201-5D6B61DA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0" y="0"/>
            <a:ext cx="5698774" cy="40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0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C2EBDEF3-5BD5-413A-9B4B-FDD8453F2A0F}"/>
              </a:ext>
            </a:extLst>
          </p:cNvPr>
          <p:cNvSpPr/>
          <p:nvPr/>
        </p:nvSpPr>
        <p:spPr>
          <a:xfrm>
            <a:off x="9568502" y="84557"/>
            <a:ext cx="8051986" cy="6925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A368EA5-A083-4964-9211-70A12FBE99CA}"/>
              </a:ext>
            </a:extLst>
          </p:cNvPr>
          <p:cNvGrpSpPr/>
          <p:nvPr/>
        </p:nvGrpSpPr>
        <p:grpSpPr>
          <a:xfrm>
            <a:off x="59047" y="1746133"/>
            <a:ext cx="2885716" cy="3412431"/>
            <a:chOff x="195245" y="839922"/>
            <a:chExt cx="2885716" cy="3412431"/>
          </a:xfrm>
        </p:grpSpPr>
        <p:sp>
          <p:nvSpPr>
            <p:cNvPr id="40" name="object 2">
              <a:extLst>
                <a:ext uri="{FF2B5EF4-FFF2-40B4-BE49-F238E27FC236}">
                  <a16:creationId xmlns:a16="http://schemas.microsoft.com/office/drawing/2014/main" id="{3825BC78-A1F6-48A7-A200-E4A60144DF58}"/>
                </a:ext>
              </a:extLst>
            </p:cNvPr>
            <p:cNvSpPr/>
            <p:nvPr/>
          </p:nvSpPr>
          <p:spPr>
            <a:xfrm>
              <a:off x="2848795" y="1721533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E081886-1B64-413C-B7E2-29077A3D7C8F}"/>
                </a:ext>
              </a:extLst>
            </p:cNvPr>
            <p:cNvGrpSpPr/>
            <p:nvPr/>
          </p:nvGrpSpPr>
          <p:grpSpPr>
            <a:xfrm>
              <a:off x="195245" y="1511031"/>
              <a:ext cx="1023049" cy="1421418"/>
              <a:chOff x="4652685" y="1474552"/>
              <a:chExt cx="1023049" cy="1421418"/>
            </a:xfrm>
          </p:grpSpPr>
          <p:sp>
            <p:nvSpPr>
              <p:cNvPr id="42" name="object 4">
                <a:extLst>
                  <a:ext uri="{FF2B5EF4-FFF2-40B4-BE49-F238E27FC236}">
                    <a16:creationId xmlns:a16="http://schemas.microsoft.com/office/drawing/2014/main" id="{F90CEBB0-735A-40F4-88C6-352AB295F4C6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B1196D17-D88C-40A2-A57D-1746BF15DD44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6">
                <a:extLst>
                  <a:ext uri="{FF2B5EF4-FFF2-40B4-BE49-F238E27FC236}">
                    <a16:creationId xmlns:a16="http://schemas.microsoft.com/office/drawing/2014/main" id="{A14730FD-8D86-4195-8B0D-4082BBC9C16A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A2E5B1E4-E0AA-4FCB-ACED-3469FED313E9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016517-984D-4FB5-A1A5-1DDBF19C559A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066BA1-44F7-4A2F-9E06-69075A1B5B5F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FE3A63B-6A45-4635-9719-68C0943B3C32}"/>
                </a:ext>
              </a:extLst>
            </p:cNvPr>
            <p:cNvGrpSpPr/>
            <p:nvPr/>
          </p:nvGrpSpPr>
          <p:grpSpPr>
            <a:xfrm>
              <a:off x="600261" y="839922"/>
              <a:ext cx="2362292" cy="2847324"/>
              <a:chOff x="930461" y="839922"/>
              <a:chExt cx="2837236" cy="284732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67132C6-6C60-4D4F-9E7C-E1F180242931}"/>
                  </a:ext>
                </a:extLst>
              </p:cNvPr>
              <p:cNvSpPr/>
              <p:nvPr/>
            </p:nvSpPr>
            <p:spPr>
              <a:xfrm>
                <a:off x="930462" y="839922"/>
                <a:ext cx="2837235" cy="914400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469" h="914400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2469" y="91440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EFF5BCB-923C-4B0E-9303-779873D31004}"/>
                  </a:ext>
                </a:extLst>
              </p:cNvPr>
              <p:cNvSpPr/>
              <p:nvPr/>
            </p:nvSpPr>
            <p:spPr>
              <a:xfrm flipV="1">
                <a:off x="930461" y="2772846"/>
                <a:ext cx="2837235" cy="914400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469" h="914400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2469" y="91440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C377DA-B84E-4852-9F05-AB0BDE98A6CD}"/>
                </a:ext>
              </a:extLst>
            </p:cNvPr>
            <p:cNvSpPr txBox="1"/>
            <p:nvPr/>
          </p:nvSpPr>
          <p:spPr>
            <a:xfrm>
              <a:off x="1085884" y="2097653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755BE32-E7F8-4A49-99D2-55C58B2554D5}"/>
                </a:ext>
              </a:extLst>
            </p:cNvPr>
            <p:cNvGrpSpPr/>
            <p:nvPr/>
          </p:nvGrpSpPr>
          <p:grpSpPr>
            <a:xfrm>
              <a:off x="1125065" y="2992378"/>
              <a:ext cx="1348265" cy="1259975"/>
              <a:chOff x="1779115" y="2992378"/>
              <a:chExt cx="1348265" cy="125997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98CF58-F8F9-499D-B1FB-AD208492308C}"/>
                  </a:ext>
                </a:extLst>
              </p:cNvPr>
              <p:cNvSpPr/>
              <p:nvPr/>
            </p:nvSpPr>
            <p:spPr>
              <a:xfrm>
                <a:off x="2155536" y="3526126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267DF33-2C33-41E2-8D8D-EDDF64FEF0A2}"/>
                  </a:ext>
                </a:extLst>
              </p:cNvPr>
              <p:cNvGrpSpPr/>
              <p:nvPr/>
            </p:nvGrpSpPr>
            <p:grpSpPr>
              <a:xfrm rot="5400000">
                <a:off x="1823260" y="2948233"/>
                <a:ext cx="1259975" cy="1348265"/>
                <a:chOff x="10274659" y="1511129"/>
                <a:chExt cx="1259975" cy="1348265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AF77CE5-4E38-493A-B1E0-B7A006C704AD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3A20A56-E707-4FBE-AA3C-BA6250F489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65" name="object 3">
                      <a:extLst>
                        <a:ext uri="{FF2B5EF4-FFF2-40B4-BE49-F238E27FC236}">
                          <a16:creationId xmlns:a16="http://schemas.microsoft.com/office/drawing/2014/main" id="{C4DD11C6-B177-4B02-B334-B46E5346E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6" name="object 4">
                      <a:extLst>
                        <a:ext uri="{FF2B5EF4-FFF2-40B4-BE49-F238E27FC236}">
                          <a16:creationId xmlns:a16="http://schemas.microsoft.com/office/drawing/2014/main" id="{F851C6C3-6DEC-4265-B06E-0FB257963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400C9966-C8BF-4E70-A01C-0C07CE2107A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2B086A33-A4C7-495C-9268-847CABF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C4C0F645-735D-4F25-B0A3-FFD6F7AC69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3A90D7-AA4B-4219-93EF-C572F78C2493}"/>
                    </a:ext>
                  </a:extLst>
                </p:cNvPr>
                <p:cNvSpPr txBox="1"/>
                <p:nvPr/>
              </p:nvSpPr>
              <p:spPr>
                <a:xfrm rot="16200000">
                  <a:off x="9902490" y="1933469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20446F-215E-41B5-A84E-DD19EDC368B4}"/>
                </a:ext>
              </a:extLst>
            </p:cNvPr>
            <p:cNvSpPr txBox="1"/>
            <p:nvPr/>
          </p:nvSpPr>
          <p:spPr>
            <a:xfrm>
              <a:off x="2422030" y="2087378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3FFF7A-E5D2-4494-9AAF-A73127DF123F}"/>
              </a:ext>
            </a:extLst>
          </p:cNvPr>
          <p:cNvGrpSpPr/>
          <p:nvPr/>
        </p:nvGrpSpPr>
        <p:grpSpPr>
          <a:xfrm>
            <a:off x="3562881" y="2421990"/>
            <a:ext cx="1023049" cy="1421418"/>
            <a:chOff x="4652685" y="1474552"/>
            <a:chExt cx="1023049" cy="1421418"/>
          </a:xfrm>
        </p:grpSpPr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7B38320D-FB44-4E07-83B7-96681013F359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>
              <a:extLst>
                <a:ext uri="{FF2B5EF4-FFF2-40B4-BE49-F238E27FC236}">
                  <a16:creationId xmlns:a16="http://schemas.microsoft.com/office/drawing/2014/main" id="{BA86E1D1-8AF1-4318-855E-A31389AC68BD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">
              <a:extLst>
                <a:ext uri="{FF2B5EF4-FFF2-40B4-BE49-F238E27FC236}">
                  <a16:creationId xmlns:a16="http://schemas.microsoft.com/office/drawing/2014/main" id="{94B53561-D7A5-4297-9C98-77E7036A1348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">
              <a:extLst>
                <a:ext uri="{FF2B5EF4-FFF2-40B4-BE49-F238E27FC236}">
                  <a16:creationId xmlns:a16="http://schemas.microsoft.com/office/drawing/2014/main" id="{A1360C2D-7877-4078-B0C4-57FA50639163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44CA7D1-7431-4153-B309-BFA22C6B9C21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41C3D2-7523-47FC-AF6F-50ADCFA80103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29C1372-EF63-43C3-A27F-E23C65F569F3}"/>
              </a:ext>
            </a:extLst>
          </p:cNvPr>
          <p:cNvGrpSpPr/>
          <p:nvPr/>
        </p:nvGrpSpPr>
        <p:grpSpPr>
          <a:xfrm>
            <a:off x="3967897" y="1750881"/>
            <a:ext cx="1818001" cy="2847324"/>
            <a:chOff x="5108472" y="798611"/>
            <a:chExt cx="2841926" cy="284732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3B684F-5932-4320-AC5E-645F8BB90E90}"/>
                </a:ext>
              </a:extLst>
            </p:cNvPr>
            <p:cNvSpPr/>
            <p:nvPr/>
          </p:nvSpPr>
          <p:spPr>
            <a:xfrm>
              <a:off x="5108474" y="798611"/>
              <a:ext cx="2841924" cy="2039815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  <a:gd name="connsiteX0" fmla="*/ 0 w 2867200"/>
                <a:gd name="connsiteY0" fmla="*/ 834887 h 2039815"/>
                <a:gd name="connsiteX1" fmla="*/ 0 w 2867200"/>
                <a:gd name="connsiteY1" fmla="*/ 0 h 2039815"/>
                <a:gd name="connsiteX2" fmla="*/ 2862469 w 2867200"/>
                <a:gd name="connsiteY2" fmla="*/ 0 h 2039815"/>
                <a:gd name="connsiteX3" fmla="*/ 2862469 w 2867200"/>
                <a:gd name="connsiteY3" fmla="*/ 914400 h 2039815"/>
                <a:gd name="connsiteX4" fmla="*/ 2867200 w 2867200"/>
                <a:gd name="connsiteY4" fmla="*/ 2039815 h 203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200" h="2039815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7200" y="2039815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2F2E756-EEBB-488D-99E1-9FD3E676FB93}"/>
                </a:ext>
              </a:extLst>
            </p:cNvPr>
            <p:cNvSpPr/>
            <p:nvPr/>
          </p:nvSpPr>
          <p:spPr>
            <a:xfrm flipV="1">
              <a:off x="5108472" y="2731535"/>
              <a:ext cx="2839774" cy="914400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469" h="914400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2469" y="91440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8CC47DF-D5AE-4A16-A38B-BF0603F87046}"/>
              </a:ext>
            </a:extLst>
          </p:cNvPr>
          <p:cNvSpPr txBox="1"/>
          <p:nvPr/>
        </p:nvSpPr>
        <p:spPr>
          <a:xfrm>
            <a:off x="4428120" y="3008612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97D8472-85A1-46A2-84C5-81DCD45E7C84}"/>
              </a:ext>
            </a:extLst>
          </p:cNvPr>
          <p:cNvGrpSpPr/>
          <p:nvPr/>
        </p:nvGrpSpPr>
        <p:grpSpPr>
          <a:xfrm>
            <a:off x="4714144" y="1968796"/>
            <a:ext cx="1643083" cy="2511036"/>
            <a:chOff x="6870189" y="1091120"/>
            <a:chExt cx="1643083" cy="251103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A392E5-3BDE-4237-9670-D185B5615352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bject 2">
              <a:extLst>
                <a:ext uri="{FF2B5EF4-FFF2-40B4-BE49-F238E27FC236}">
                  <a16:creationId xmlns:a16="http://schemas.microsoft.com/office/drawing/2014/main" id="{8048A579-7323-405F-A3A4-D08F940F3439}"/>
                </a:ext>
              </a:extLst>
            </p:cNvPr>
            <p:cNvSpPr/>
            <p:nvPr/>
          </p:nvSpPr>
          <p:spPr>
            <a:xfrm>
              <a:off x="7826229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1E1AED-147C-48BF-86F7-307FAB1D41E6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0C3794E-9071-4AF7-97C8-41FD5C35EB99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F1F1C5E-AEB5-4EC8-9418-B80E3D959325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4A2C67F-999F-4F8A-A4F8-E3D8F8168393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5CD445DE-E192-410E-B495-C177204B85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89" name="object 3">
                      <a:extLst>
                        <a:ext uri="{FF2B5EF4-FFF2-40B4-BE49-F238E27FC236}">
                          <a16:creationId xmlns:a16="http://schemas.microsoft.com/office/drawing/2014/main" id="{1F4617AE-2337-4258-AB9B-B9117DD62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0" name="object 4">
                      <a:extLst>
                        <a:ext uri="{FF2B5EF4-FFF2-40B4-BE49-F238E27FC236}">
                          <a16:creationId xmlns:a16="http://schemas.microsoft.com/office/drawing/2014/main" id="{1F0EDAA7-3BF5-430A-978C-548311FDC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72155601-C20E-49B2-9B19-EF5546487D8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9822A286-195C-48E3-978D-4157CA7B3D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51A49F0C-1726-47CA-BF0D-5BE9646411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B1F3841-F711-441C-871A-1A6B18BF2944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4A01D42-76E4-4D6B-BBB4-C2D782B4027C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859FB99-AD93-42A8-A133-AA681EB5CD39}"/>
              </a:ext>
            </a:extLst>
          </p:cNvPr>
          <p:cNvGrpSpPr/>
          <p:nvPr/>
        </p:nvGrpSpPr>
        <p:grpSpPr>
          <a:xfrm>
            <a:off x="4440812" y="-3083131"/>
            <a:ext cx="3809816" cy="2893808"/>
            <a:chOff x="12082391" y="-1300008"/>
            <a:chExt cx="3809816" cy="289380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2DD9F60-A0C6-43F8-9738-A01C62B5238A}"/>
                </a:ext>
              </a:extLst>
            </p:cNvPr>
            <p:cNvSpPr/>
            <p:nvPr/>
          </p:nvSpPr>
          <p:spPr>
            <a:xfrm>
              <a:off x="15183046" y="-798802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bject 2">
              <a:extLst>
                <a:ext uri="{FF2B5EF4-FFF2-40B4-BE49-F238E27FC236}">
                  <a16:creationId xmlns:a16="http://schemas.microsoft.com/office/drawing/2014/main" id="{6417963E-B145-4BD6-9373-708C1D18F993}"/>
                </a:ext>
              </a:extLst>
            </p:cNvPr>
            <p:cNvSpPr/>
            <p:nvPr/>
          </p:nvSpPr>
          <p:spPr>
            <a:xfrm>
              <a:off x="15205164" y="-988918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DE22E81-FF7D-45A6-A612-E43BB14CB79F}"/>
                </a:ext>
              </a:extLst>
            </p:cNvPr>
            <p:cNvGrpSpPr/>
            <p:nvPr/>
          </p:nvGrpSpPr>
          <p:grpSpPr>
            <a:xfrm>
              <a:off x="12082391" y="-610318"/>
              <a:ext cx="1023049" cy="1421418"/>
              <a:chOff x="4652685" y="1474552"/>
              <a:chExt cx="1023049" cy="1421418"/>
            </a:xfrm>
          </p:grpSpPr>
          <p:sp>
            <p:nvSpPr>
              <p:cNvPr id="97" name="object 4">
                <a:extLst>
                  <a:ext uri="{FF2B5EF4-FFF2-40B4-BE49-F238E27FC236}">
                    <a16:creationId xmlns:a16="http://schemas.microsoft.com/office/drawing/2014/main" id="{D506BA32-C608-47FF-9AE3-82C635F75FCE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5">
                <a:extLst>
                  <a:ext uri="{FF2B5EF4-FFF2-40B4-BE49-F238E27FC236}">
                    <a16:creationId xmlns:a16="http://schemas.microsoft.com/office/drawing/2014/main" id="{2F2C54D6-2CD5-4C92-93A4-202E5619D025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6">
                <a:extLst>
                  <a:ext uri="{FF2B5EF4-FFF2-40B4-BE49-F238E27FC236}">
                    <a16:creationId xmlns:a16="http://schemas.microsoft.com/office/drawing/2014/main" id="{9143A53E-7A7B-4176-B7E3-42BA3017C898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7">
                <a:extLst>
                  <a:ext uri="{FF2B5EF4-FFF2-40B4-BE49-F238E27FC236}">
                    <a16:creationId xmlns:a16="http://schemas.microsoft.com/office/drawing/2014/main" id="{D75CC869-E439-4F48-890B-14C23DE36F55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5C05DCF-EA62-4555-9479-0750BCD7D6FB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51EC08-838A-4F0B-87F9-D3A8DD9E6985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D9AE22C-4059-445C-9D46-9E72904101BD}"/>
                </a:ext>
              </a:extLst>
            </p:cNvPr>
            <p:cNvSpPr txBox="1"/>
            <p:nvPr/>
          </p:nvSpPr>
          <p:spPr>
            <a:xfrm>
              <a:off x="12973030" y="-23696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D3A9F0-7028-45F1-963A-34BD9FF3919F}"/>
                </a:ext>
              </a:extLst>
            </p:cNvPr>
            <p:cNvGrpSpPr/>
            <p:nvPr/>
          </p:nvGrpSpPr>
          <p:grpSpPr>
            <a:xfrm rot="16200000">
              <a:off x="14396533" y="26444"/>
              <a:ext cx="1348265" cy="1643083"/>
              <a:chOff x="5957127" y="2567960"/>
              <a:chExt cx="1348265" cy="164308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CE8721-1B09-4252-93C4-CB9F97007C1F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A0E4492-0FAC-4048-8FAD-CB0C0AC0DF26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48B08C60-C14D-44C7-8F3C-4EF7949550B6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BEBAF00B-1779-408F-9AE5-7C392315ED2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14" name="object 3">
                      <a:extLst>
                        <a:ext uri="{FF2B5EF4-FFF2-40B4-BE49-F238E27FC236}">
                          <a16:creationId xmlns:a16="http://schemas.microsoft.com/office/drawing/2014/main" id="{9898F8FB-37D1-4B50-955C-65E99EF30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15" name="object 4">
                      <a:extLst>
                        <a:ext uri="{FF2B5EF4-FFF2-40B4-BE49-F238E27FC236}">
                          <a16:creationId xmlns:a16="http://schemas.microsoft.com/office/drawing/2014/main" id="{940AC3CD-40DB-4B40-8507-3CA131BB7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FBB0366C-E503-48EA-90F3-C9727DF3455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DC69FA5F-6A16-4FDA-9527-DD4041962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B9D0D6B7-2A4E-455E-9E8F-E9A69A7511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ABCC0FC-A9FF-4760-BD08-F169AA7ABC8B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86851B6-D941-4BA8-81CE-F046F65F1E50}"/>
                </a:ext>
              </a:extLst>
            </p:cNvPr>
            <p:cNvSpPr txBox="1"/>
            <p:nvPr/>
          </p:nvSpPr>
          <p:spPr>
            <a:xfrm>
              <a:off x="14785426" y="-60605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AF9A2EF-4D31-44FE-9CCD-9818CFC62F92}"/>
                </a:ext>
              </a:extLst>
            </p:cNvPr>
            <p:cNvSpPr/>
            <p:nvPr/>
          </p:nvSpPr>
          <p:spPr>
            <a:xfrm>
              <a:off x="12481402" y="-1300008"/>
              <a:ext cx="2841674" cy="862818"/>
            </a:xfrm>
            <a:custGeom>
              <a:avLst/>
              <a:gdLst>
                <a:gd name="connsiteX0" fmla="*/ 0 w 2841674"/>
                <a:gd name="connsiteY0" fmla="*/ 862818 h 862818"/>
                <a:gd name="connsiteX1" fmla="*/ 1331742 w 2841674"/>
                <a:gd name="connsiteY1" fmla="*/ 0 h 862818"/>
                <a:gd name="connsiteX2" fmla="*/ 2841674 w 2841674"/>
                <a:gd name="connsiteY2" fmla="*/ 314178 h 86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1674" h="862818">
                  <a:moveTo>
                    <a:pt x="0" y="862818"/>
                  </a:moveTo>
                  <a:lnTo>
                    <a:pt x="1331742" y="0"/>
                  </a:lnTo>
                  <a:lnTo>
                    <a:pt x="2841674" y="314178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8210FE-E8DC-426F-84D3-2F9BB8B300AB}"/>
                </a:ext>
              </a:extLst>
            </p:cNvPr>
            <p:cNvSpPr/>
            <p:nvPr/>
          </p:nvSpPr>
          <p:spPr>
            <a:xfrm flipV="1">
              <a:off x="12481923" y="730982"/>
              <a:ext cx="2846745" cy="862818"/>
            </a:xfrm>
            <a:custGeom>
              <a:avLst/>
              <a:gdLst>
                <a:gd name="connsiteX0" fmla="*/ 0 w 2841674"/>
                <a:gd name="connsiteY0" fmla="*/ 862818 h 862818"/>
                <a:gd name="connsiteX1" fmla="*/ 1331742 w 2841674"/>
                <a:gd name="connsiteY1" fmla="*/ 0 h 862818"/>
                <a:gd name="connsiteX2" fmla="*/ 2841674 w 2841674"/>
                <a:gd name="connsiteY2" fmla="*/ 314178 h 862818"/>
                <a:gd name="connsiteX0" fmla="*/ 0 w 2841674"/>
                <a:gd name="connsiteY0" fmla="*/ 862818 h 862818"/>
                <a:gd name="connsiteX1" fmla="*/ 1331742 w 2841674"/>
                <a:gd name="connsiteY1" fmla="*/ 0 h 862818"/>
                <a:gd name="connsiteX2" fmla="*/ 2716999 w 2841674"/>
                <a:gd name="connsiteY2" fmla="*/ 284758 h 862818"/>
                <a:gd name="connsiteX3" fmla="*/ 2841674 w 2841674"/>
                <a:gd name="connsiteY3" fmla="*/ 314178 h 862818"/>
                <a:gd name="connsiteX0" fmla="*/ 0 w 2846745"/>
                <a:gd name="connsiteY0" fmla="*/ 862818 h 862818"/>
                <a:gd name="connsiteX1" fmla="*/ 1331742 w 2846745"/>
                <a:gd name="connsiteY1" fmla="*/ 0 h 862818"/>
                <a:gd name="connsiteX2" fmla="*/ 2846745 w 2846745"/>
                <a:gd name="connsiteY2" fmla="*/ 83961 h 862818"/>
                <a:gd name="connsiteX3" fmla="*/ 2841674 w 2846745"/>
                <a:gd name="connsiteY3" fmla="*/ 314178 h 86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745" h="862818">
                  <a:moveTo>
                    <a:pt x="0" y="862818"/>
                  </a:moveTo>
                  <a:lnTo>
                    <a:pt x="1331742" y="0"/>
                  </a:lnTo>
                  <a:lnTo>
                    <a:pt x="2846745" y="83961"/>
                  </a:lnTo>
                  <a:lnTo>
                    <a:pt x="2841674" y="314178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3AA8ABA-DAA5-4E56-9A9B-42C7CB111664}"/>
              </a:ext>
            </a:extLst>
          </p:cNvPr>
          <p:cNvGrpSpPr/>
          <p:nvPr/>
        </p:nvGrpSpPr>
        <p:grpSpPr>
          <a:xfrm>
            <a:off x="14242008" y="1977645"/>
            <a:ext cx="2736442" cy="2105610"/>
            <a:chOff x="4977106" y="3989707"/>
            <a:chExt cx="2736442" cy="210561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132DDCE-6531-4A69-A5C8-38A659BA8606}"/>
                </a:ext>
              </a:extLst>
            </p:cNvPr>
            <p:cNvGrpSpPr/>
            <p:nvPr/>
          </p:nvGrpSpPr>
          <p:grpSpPr>
            <a:xfrm rot="14491772">
              <a:off x="5985781" y="3792489"/>
              <a:ext cx="418407" cy="1160829"/>
              <a:chOff x="7914260" y="4391095"/>
              <a:chExt cx="418407" cy="1160829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03DCF0C-E8D1-432C-BF21-CA629229B290}"/>
                  </a:ext>
                </a:extLst>
              </p:cNvPr>
              <p:cNvSpPr/>
              <p:nvPr/>
            </p:nvSpPr>
            <p:spPr>
              <a:xfrm>
                <a:off x="7914260" y="4581211"/>
                <a:ext cx="418407" cy="753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bject 2">
                <a:extLst>
                  <a:ext uri="{FF2B5EF4-FFF2-40B4-BE49-F238E27FC236}">
                    <a16:creationId xmlns:a16="http://schemas.microsoft.com/office/drawing/2014/main" id="{B6A5E9AC-B68A-4BFE-8292-59D15F3F529F}"/>
                  </a:ext>
                </a:extLst>
              </p:cNvPr>
              <p:cNvSpPr/>
              <p:nvPr/>
            </p:nvSpPr>
            <p:spPr>
              <a:xfrm>
                <a:off x="7936378" y="4391095"/>
                <a:ext cx="232166" cy="1160829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D74A6A4-1AE4-4122-B2F6-8DCDE36FEB3D}"/>
                </a:ext>
              </a:extLst>
            </p:cNvPr>
            <p:cNvGrpSpPr/>
            <p:nvPr/>
          </p:nvGrpSpPr>
          <p:grpSpPr>
            <a:xfrm rot="20386243">
              <a:off x="4977106" y="4673899"/>
              <a:ext cx="1390095" cy="1421418"/>
              <a:chOff x="4446559" y="4769695"/>
              <a:chExt cx="1390095" cy="1421418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6EDDED5-F6BD-4358-A5F8-049AA1B54850}"/>
                  </a:ext>
                </a:extLst>
              </p:cNvPr>
              <p:cNvGrpSpPr/>
              <p:nvPr/>
            </p:nvGrpSpPr>
            <p:grpSpPr>
              <a:xfrm>
                <a:off x="4813605" y="4769695"/>
                <a:ext cx="1023049" cy="1421418"/>
                <a:chOff x="4652685" y="1474552"/>
                <a:chExt cx="1023049" cy="1421418"/>
              </a:xfrm>
            </p:grpSpPr>
            <p:sp>
              <p:nvSpPr>
                <p:cNvPr id="123" name="object 4">
                  <a:extLst>
                    <a:ext uri="{FF2B5EF4-FFF2-40B4-BE49-F238E27FC236}">
                      <a16:creationId xmlns:a16="http://schemas.microsoft.com/office/drawing/2014/main" id="{B27595A1-6DC4-43BD-96D6-2DB8CF1E73AD}"/>
                    </a:ext>
                  </a:extLst>
                </p:cNvPr>
                <p:cNvSpPr/>
                <p:nvPr/>
              </p:nvSpPr>
              <p:spPr>
                <a:xfrm>
                  <a:off x="4652685" y="1625491"/>
                  <a:ext cx="813435" cy="30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434" h="305435">
                      <a:moveTo>
                        <a:pt x="0" y="304985"/>
                      </a:moveTo>
                      <a:lnTo>
                        <a:pt x="813295" y="304985"/>
                      </a:lnTo>
                    </a:path>
                    <a:path w="813434" h="305435">
                      <a:moveTo>
                        <a:pt x="406647" y="304985"/>
                      </a:moveTo>
                      <a:lnTo>
                        <a:pt x="406647" y="0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" name="object 5">
                  <a:extLst>
                    <a:ext uri="{FF2B5EF4-FFF2-40B4-BE49-F238E27FC236}">
                      <a16:creationId xmlns:a16="http://schemas.microsoft.com/office/drawing/2014/main" id="{247A3255-8551-4EE3-A3B2-F421CEB44887}"/>
                    </a:ext>
                  </a:extLst>
                </p:cNvPr>
                <p:cNvSpPr/>
                <p:nvPr/>
              </p:nvSpPr>
              <p:spPr>
                <a:xfrm>
                  <a:off x="4652685" y="2337124"/>
                  <a:ext cx="8134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434">
                      <a:moveTo>
                        <a:pt x="0" y="0"/>
                      </a:moveTo>
                      <a:lnTo>
                        <a:pt x="813295" y="0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" name="object 6">
                  <a:extLst>
                    <a:ext uri="{FF2B5EF4-FFF2-40B4-BE49-F238E27FC236}">
                      <a16:creationId xmlns:a16="http://schemas.microsoft.com/office/drawing/2014/main" id="{FE28F6A1-F743-4597-824B-8A21AA34919F}"/>
                    </a:ext>
                  </a:extLst>
                </p:cNvPr>
                <p:cNvSpPr/>
                <p:nvPr/>
              </p:nvSpPr>
              <p:spPr>
                <a:xfrm>
                  <a:off x="4856008" y="2133801"/>
                  <a:ext cx="40703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034">
                      <a:moveTo>
                        <a:pt x="0" y="0"/>
                      </a:moveTo>
                      <a:lnTo>
                        <a:pt x="406647" y="0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" name="object 7">
                  <a:extLst>
                    <a:ext uri="{FF2B5EF4-FFF2-40B4-BE49-F238E27FC236}">
                      <a16:creationId xmlns:a16="http://schemas.microsoft.com/office/drawing/2014/main" id="{7E839EA5-DB58-49A8-B643-CAB913732B92}"/>
                    </a:ext>
                  </a:extLst>
                </p:cNvPr>
                <p:cNvSpPr/>
                <p:nvPr/>
              </p:nvSpPr>
              <p:spPr>
                <a:xfrm>
                  <a:off x="4856008" y="2540448"/>
                  <a:ext cx="407034" cy="30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034" h="305435">
                      <a:moveTo>
                        <a:pt x="0" y="0"/>
                      </a:moveTo>
                      <a:lnTo>
                        <a:pt x="406647" y="0"/>
                      </a:lnTo>
                    </a:path>
                    <a:path w="407034" h="305435">
                      <a:moveTo>
                        <a:pt x="203323" y="0"/>
                      </a:moveTo>
                      <a:lnTo>
                        <a:pt x="203323" y="304985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D677CF1-AA3F-4201-82EC-2A021B4E87A8}"/>
                    </a:ext>
                  </a:extLst>
                </p:cNvPr>
                <p:cNvSpPr txBox="1"/>
                <p:nvPr/>
              </p:nvSpPr>
              <p:spPr>
                <a:xfrm>
                  <a:off x="5257328" y="1474552"/>
                  <a:ext cx="4184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1"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algn="ctr"/>
                  <a:r>
                    <a:rPr lang="en-US" dirty="0"/>
                    <a:t>+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8027D0E-28BE-43E0-9B4D-FE2D23CAD6E1}"/>
                    </a:ext>
                  </a:extLst>
                </p:cNvPr>
                <p:cNvSpPr txBox="1"/>
                <p:nvPr/>
              </p:nvSpPr>
              <p:spPr>
                <a:xfrm>
                  <a:off x="5337265" y="2372750"/>
                  <a:ext cx="2585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-</a:t>
                  </a: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58B7FB4-9A26-4624-9BF5-97F6D1E9D2D9}"/>
                  </a:ext>
                </a:extLst>
              </p:cNvPr>
              <p:cNvSpPr txBox="1"/>
              <p:nvPr/>
            </p:nvSpPr>
            <p:spPr>
              <a:xfrm>
                <a:off x="4446559" y="5382372"/>
                <a:ext cx="418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Oswald Light" pitchFamily="2" charset="0"/>
                  </a:rPr>
                  <a:t>9V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33676D5-7695-4077-A6D6-28DC0562CBB6}"/>
                </a:ext>
              </a:extLst>
            </p:cNvPr>
            <p:cNvGrpSpPr/>
            <p:nvPr/>
          </p:nvGrpSpPr>
          <p:grpSpPr>
            <a:xfrm rot="13361322">
              <a:off x="6365283" y="3989707"/>
              <a:ext cx="1348265" cy="1643083"/>
              <a:chOff x="5957127" y="2567960"/>
              <a:chExt cx="1348265" cy="1643083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9595D-69BC-4196-860D-A79141D21EB5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C9E2ED8-0462-4084-8B7D-890DA9182E4D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3C23EDE-1D86-48FF-BE8A-6E91F6FB43F9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B6634C27-F0D4-4BD0-A643-CBD471F42D3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40" name="object 3">
                      <a:extLst>
                        <a:ext uri="{FF2B5EF4-FFF2-40B4-BE49-F238E27FC236}">
                          <a16:creationId xmlns:a16="http://schemas.microsoft.com/office/drawing/2014/main" id="{DEB518F7-924D-4DE3-A9C5-348F043E9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41" name="object 4">
                      <a:extLst>
                        <a:ext uri="{FF2B5EF4-FFF2-40B4-BE49-F238E27FC236}">
                          <a16:creationId xmlns:a16="http://schemas.microsoft.com/office/drawing/2014/main" id="{B6E2E3FE-A90C-4C07-A275-4423C441D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497FB1DC-E2D8-4C6E-9611-560805869EC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DEB83D77-C606-4482-94F7-0DBB5F2741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Arrow Connector 138">
                      <a:extLst>
                        <a:ext uri="{FF2B5EF4-FFF2-40B4-BE49-F238E27FC236}">
                          <a16:creationId xmlns:a16="http://schemas.microsoft.com/office/drawing/2014/main" id="{801F674F-7D68-41FA-A963-6A89D5EFB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605606D-476E-4D4B-8F94-A9BBBCE9A187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98D30C-3F54-4F1C-A8D7-E22589CAA991}"/>
                </a:ext>
              </a:extLst>
            </p:cNvPr>
            <p:cNvSpPr txBox="1"/>
            <p:nvPr/>
          </p:nvSpPr>
          <p:spPr>
            <a:xfrm>
              <a:off x="5885768" y="3998629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1908997-1C28-4D25-B422-D067057BD624}"/>
                </a:ext>
              </a:extLst>
            </p:cNvPr>
            <p:cNvSpPr/>
            <p:nvPr/>
          </p:nvSpPr>
          <p:spPr>
            <a:xfrm>
              <a:off x="5947715" y="5075498"/>
              <a:ext cx="1761024" cy="913123"/>
            </a:xfrm>
            <a:custGeom>
              <a:avLst/>
              <a:gdLst>
                <a:gd name="connsiteX0" fmla="*/ 0 w 1718840"/>
                <a:gd name="connsiteY0" fmla="*/ 891250 h 891250"/>
                <a:gd name="connsiteX1" fmla="*/ 1128531 w 1718840"/>
                <a:gd name="connsiteY1" fmla="*/ 844952 h 891250"/>
                <a:gd name="connsiteX2" fmla="*/ 1718840 w 1718840"/>
                <a:gd name="connsiteY2" fmla="*/ 0 h 89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8840" h="891250">
                  <a:moveTo>
                    <a:pt x="0" y="891250"/>
                  </a:moveTo>
                  <a:lnTo>
                    <a:pt x="1128531" y="844952"/>
                  </a:lnTo>
                  <a:lnTo>
                    <a:pt x="1718840" y="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170B719-2F85-4C42-B081-FF7878989123}"/>
                </a:ext>
              </a:extLst>
            </p:cNvPr>
            <p:cNvSpPr/>
            <p:nvPr/>
          </p:nvSpPr>
          <p:spPr>
            <a:xfrm>
              <a:off x="5534108" y="4702944"/>
              <a:ext cx="206935" cy="139400"/>
            </a:xfrm>
            <a:custGeom>
              <a:avLst/>
              <a:gdLst>
                <a:gd name="connsiteX0" fmla="*/ 179408 w 179408"/>
                <a:gd name="connsiteY0" fmla="*/ 0 h 133109"/>
                <a:gd name="connsiteX1" fmla="*/ 0 w 179408"/>
                <a:gd name="connsiteY1" fmla="*/ 133109 h 13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408" h="133109">
                  <a:moveTo>
                    <a:pt x="179408" y="0"/>
                  </a:moveTo>
                  <a:lnTo>
                    <a:pt x="0" y="133109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5FDD29D-DECF-4067-8CF8-B37CB526213F}"/>
              </a:ext>
            </a:extLst>
          </p:cNvPr>
          <p:cNvGrpSpPr/>
          <p:nvPr/>
        </p:nvGrpSpPr>
        <p:grpSpPr>
          <a:xfrm>
            <a:off x="11724552" y="1439036"/>
            <a:ext cx="2102129" cy="3478741"/>
            <a:chOff x="5339896" y="4404633"/>
            <a:chExt cx="2102129" cy="347874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36D0C1B-FBF4-4FF8-813F-8F013F1A7680}"/>
                </a:ext>
              </a:extLst>
            </p:cNvPr>
            <p:cNvGrpSpPr/>
            <p:nvPr/>
          </p:nvGrpSpPr>
          <p:grpSpPr>
            <a:xfrm>
              <a:off x="5500976" y="5398561"/>
              <a:ext cx="1023049" cy="1421418"/>
              <a:chOff x="4652685" y="1474552"/>
              <a:chExt cx="1023049" cy="1421418"/>
            </a:xfrm>
          </p:grpSpPr>
          <p:sp>
            <p:nvSpPr>
              <p:cNvPr id="152" name="object 4">
                <a:extLst>
                  <a:ext uri="{FF2B5EF4-FFF2-40B4-BE49-F238E27FC236}">
                    <a16:creationId xmlns:a16="http://schemas.microsoft.com/office/drawing/2014/main" id="{52CA9997-8EA9-4ECE-80DC-A0CCEF6BC5AB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5">
                <a:extLst>
                  <a:ext uri="{FF2B5EF4-FFF2-40B4-BE49-F238E27FC236}">
                    <a16:creationId xmlns:a16="http://schemas.microsoft.com/office/drawing/2014/main" id="{50130D09-B622-4431-9F65-7793A9BCC0E3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6">
                <a:extLst>
                  <a:ext uri="{FF2B5EF4-FFF2-40B4-BE49-F238E27FC236}">
                    <a16:creationId xmlns:a16="http://schemas.microsoft.com/office/drawing/2014/main" id="{A9D80341-4A2D-4994-A46D-C8D533593AFF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7">
                <a:extLst>
                  <a:ext uri="{FF2B5EF4-FFF2-40B4-BE49-F238E27FC236}">
                    <a16:creationId xmlns:a16="http://schemas.microsoft.com/office/drawing/2014/main" id="{479F15C1-0FA2-405D-88BB-7CBE47817F0A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EEB92AF-58B5-4270-9800-528D8C260657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47FAF37-28F0-4DDE-A68E-AA246E98871B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E51395-3577-40DD-A0E5-240CDF838031}"/>
                </a:ext>
              </a:extLst>
            </p:cNvPr>
            <p:cNvGrpSpPr/>
            <p:nvPr/>
          </p:nvGrpSpPr>
          <p:grpSpPr>
            <a:xfrm>
              <a:off x="5905992" y="4404633"/>
              <a:ext cx="1536033" cy="3478741"/>
              <a:chOff x="5098385" y="3818565"/>
              <a:chExt cx="2841926" cy="3165666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960536E-3817-4C2D-B669-F2C5AF0929C5}"/>
                  </a:ext>
                </a:extLst>
              </p:cNvPr>
              <p:cNvSpPr/>
              <p:nvPr/>
            </p:nvSpPr>
            <p:spPr>
              <a:xfrm>
                <a:off x="5098387" y="3818565"/>
                <a:ext cx="2841924" cy="2039815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  <a:gd name="connsiteX0" fmla="*/ 0 w 2867200"/>
                  <a:gd name="connsiteY0" fmla="*/ 834887 h 2039815"/>
                  <a:gd name="connsiteX1" fmla="*/ 0 w 2867200"/>
                  <a:gd name="connsiteY1" fmla="*/ 0 h 2039815"/>
                  <a:gd name="connsiteX2" fmla="*/ 2862469 w 2867200"/>
                  <a:gd name="connsiteY2" fmla="*/ 0 h 2039815"/>
                  <a:gd name="connsiteX3" fmla="*/ 2862469 w 2867200"/>
                  <a:gd name="connsiteY3" fmla="*/ 914400 h 2039815"/>
                  <a:gd name="connsiteX4" fmla="*/ 2867200 w 2867200"/>
                  <a:gd name="connsiteY4" fmla="*/ 2039815 h 203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200" h="2039815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7200" y="2039815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2EF9340-0AFC-4584-988E-09EE6AE5F64F}"/>
                  </a:ext>
                </a:extLst>
              </p:cNvPr>
              <p:cNvSpPr/>
              <p:nvPr/>
            </p:nvSpPr>
            <p:spPr>
              <a:xfrm flipV="1">
                <a:off x="5098385" y="5799333"/>
                <a:ext cx="2839774" cy="1184898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469" h="914400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2469" y="91440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2DFAC5D-6A4A-484B-BBCF-0FCDB0F1ACA1}"/>
                </a:ext>
              </a:extLst>
            </p:cNvPr>
            <p:cNvSpPr txBox="1"/>
            <p:nvPr/>
          </p:nvSpPr>
          <p:spPr>
            <a:xfrm>
              <a:off x="6391615" y="5985183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6FC9EEF-0CBF-418F-A478-981855F42FF9}"/>
                </a:ext>
              </a:extLst>
            </p:cNvPr>
            <p:cNvGrpSpPr/>
            <p:nvPr/>
          </p:nvGrpSpPr>
          <p:grpSpPr>
            <a:xfrm rot="5400000">
              <a:off x="5487305" y="6387700"/>
              <a:ext cx="1348265" cy="1643083"/>
              <a:chOff x="5957127" y="2567960"/>
              <a:chExt cx="1348265" cy="164308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0357FC8-1C6F-4652-B2E9-9682BC118239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CDDD07F-043E-479D-A509-79EDF1EB245C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16440A8-EFD4-4B5F-A688-BD563ADFF9AE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601AF7D2-C6B4-4FD8-98CD-37D8232BA64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69" name="object 3">
                      <a:extLst>
                        <a:ext uri="{FF2B5EF4-FFF2-40B4-BE49-F238E27FC236}">
                          <a16:creationId xmlns:a16="http://schemas.microsoft.com/office/drawing/2014/main" id="{99621DF0-85B2-4429-A3B8-AEFDC004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70" name="object 4">
                      <a:extLst>
                        <a:ext uri="{FF2B5EF4-FFF2-40B4-BE49-F238E27FC236}">
                          <a16:creationId xmlns:a16="http://schemas.microsoft.com/office/drawing/2014/main" id="{D44FB838-30D3-471B-A504-1D3F3D733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B24B1B3F-4961-417A-AC6D-E252E529E91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67" name="Straight Arrow Connector 166">
                      <a:extLst>
                        <a:ext uri="{FF2B5EF4-FFF2-40B4-BE49-F238E27FC236}">
                          <a16:creationId xmlns:a16="http://schemas.microsoft.com/office/drawing/2014/main" id="{F4511CEF-C585-4645-BFAF-F8DB3E1D8E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Arrow Connector 167">
                      <a:extLst>
                        <a:ext uri="{FF2B5EF4-FFF2-40B4-BE49-F238E27FC236}">
                          <a16:creationId xmlns:a16="http://schemas.microsoft.com/office/drawing/2014/main" id="{B5E5CC0F-3B2A-401E-923C-D78DF59146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49CEA52-DB07-4F18-9389-44684D930D22}"/>
                    </a:ext>
                  </a:extLst>
                </p:cNvPr>
                <p:cNvSpPr txBox="1"/>
                <p:nvPr/>
              </p:nvSpPr>
              <p:spPr>
                <a:xfrm rot="10800000"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6017C3B-490C-47DF-B1B1-C6A1F191B007}"/>
                </a:ext>
              </a:extLst>
            </p:cNvPr>
            <p:cNvGrpSpPr/>
            <p:nvPr/>
          </p:nvGrpSpPr>
          <p:grpSpPr>
            <a:xfrm>
              <a:off x="5764615" y="4404633"/>
              <a:ext cx="641390" cy="1160829"/>
              <a:chOff x="7794024" y="4158918"/>
              <a:chExt cx="641390" cy="116082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0A4482-9508-4024-9670-6B873F3E49B5}"/>
                  </a:ext>
                </a:extLst>
              </p:cNvPr>
              <p:cNvSpPr/>
              <p:nvPr/>
            </p:nvSpPr>
            <p:spPr>
              <a:xfrm>
                <a:off x="7794024" y="4349034"/>
                <a:ext cx="418407" cy="753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bject 2">
                <a:extLst>
                  <a:ext uri="{FF2B5EF4-FFF2-40B4-BE49-F238E27FC236}">
                    <a16:creationId xmlns:a16="http://schemas.microsoft.com/office/drawing/2014/main" id="{45CA22FB-98CC-42CA-8D44-AF5080515444}"/>
                  </a:ext>
                </a:extLst>
              </p:cNvPr>
              <p:cNvSpPr/>
              <p:nvPr/>
            </p:nvSpPr>
            <p:spPr>
              <a:xfrm>
                <a:off x="7822492" y="4158918"/>
                <a:ext cx="232166" cy="1160829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83E3978-5017-455C-91D7-8CE471739BF6}"/>
                  </a:ext>
                </a:extLst>
              </p:cNvPr>
              <p:cNvSpPr txBox="1"/>
              <p:nvPr/>
            </p:nvSpPr>
            <p:spPr>
              <a:xfrm>
                <a:off x="8025054" y="4541782"/>
                <a:ext cx="41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Oswald Light" pitchFamily="2" charset="0"/>
                  </a:rPr>
                  <a:t>R1</a:t>
                </a:r>
              </a:p>
            </p:txBody>
          </p:sp>
        </p:grpSp>
      </p:grpSp>
      <p:pic>
        <p:nvPicPr>
          <p:cNvPr id="185" name="Picture 184">
            <a:extLst>
              <a:ext uri="{FF2B5EF4-FFF2-40B4-BE49-F238E27FC236}">
                <a16:creationId xmlns:a16="http://schemas.microsoft.com/office/drawing/2014/main" id="{5B90204E-603A-4EB8-A322-E1284580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419" y="-3341205"/>
            <a:ext cx="3226154" cy="3214026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7140385-3C61-4810-8D5E-083F8074B9EE}"/>
              </a:ext>
            </a:extLst>
          </p:cNvPr>
          <p:cNvGrpSpPr/>
          <p:nvPr/>
        </p:nvGrpSpPr>
        <p:grpSpPr>
          <a:xfrm rot="10800000">
            <a:off x="9269209" y="3190044"/>
            <a:ext cx="1477700" cy="1421418"/>
            <a:chOff x="6499267" y="4224310"/>
            <a:chExt cx="1477700" cy="142141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40B8081-6EA0-47F6-9D6D-6BF8AAD9948B}"/>
                </a:ext>
              </a:extLst>
            </p:cNvPr>
            <p:cNvGrpSpPr/>
            <p:nvPr/>
          </p:nvGrpSpPr>
          <p:grpSpPr>
            <a:xfrm>
              <a:off x="6953918" y="4224310"/>
              <a:ext cx="1023049" cy="1421418"/>
              <a:chOff x="4652685" y="1474552"/>
              <a:chExt cx="1023049" cy="1421418"/>
            </a:xfrm>
          </p:grpSpPr>
          <p:sp>
            <p:nvSpPr>
              <p:cNvPr id="203" name="object 4">
                <a:extLst>
                  <a:ext uri="{FF2B5EF4-FFF2-40B4-BE49-F238E27FC236}">
                    <a16:creationId xmlns:a16="http://schemas.microsoft.com/office/drawing/2014/main" id="{580B0882-C483-4C67-90A6-81F7A3AD1E04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4" name="object 5">
                <a:extLst>
                  <a:ext uri="{FF2B5EF4-FFF2-40B4-BE49-F238E27FC236}">
                    <a16:creationId xmlns:a16="http://schemas.microsoft.com/office/drawing/2014/main" id="{43F7735A-F0B6-4522-B056-15CEAC47056A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6">
                <a:extLst>
                  <a:ext uri="{FF2B5EF4-FFF2-40B4-BE49-F238E27FC236}">
                    <a16:creationId xmlns:a16="http://schemas.microsoft.com/office/drawing/2014/main" id="{5E9555B2-D6CB-49D4-80F7-13113480D3CF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6" name="object 7">
                <a:extLst>
                  <a:ext uri="{FF2B5EF4-FFF2-40B4-BE49-F238E27FC236}">
                    <a16:creationId xmlns:a16="http://schemas.microsoft.com/office/drawing/2014/main" id="{2E026E61-CEC9-4C1D-8397-2C59C3F47912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C53895C-0DE7-475B-9F55-7FD33CE197CB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9AF8C5D-42B3-4B08-9E34-14AC65596CEA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FC1A3C0-2D85-4856-BD2A-F3177BE974A4}"/>
                </a:ext>
              </a:extLst>
            </p:cNvPr>
            <p:cNvSpPr txBox="1"/>
            <p:nvPr/>
          </p:nvSpPr>
          <p:spPr>
            <a:xfrm rot="10800000">
              <a:off x="6499267" y="4737133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</p:grp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27CFDB3D-A818-4CDC-A3E9-67D741919FA1}"/>
              </a:ext>
            </a:extLst>
          </p:cNvPr>
          <p:cNvSpPr/>
          <p:nvPr/>
        </p:nvSpPr>
        <p:spPr>
          <a:xfrm>
            <a:off x="7029450" y="1847088"/>
            <a:ext cx="4057650" cy="3003550"/>
          </a:xfrm>
          <a:custGeom>
            <a:avLst/>
            <a:gdLst>
              <a:gd name="connsiteX0" fmla="*/ 2863850 w 4057650"/>
              <a:gd name="connsiteY0" fmla="*/ 2603500 h 3003550"/>
              <a:gd name="connsiteX1" fmla="*/ 2863850 w 4057650"/>
              <a:gd name="connsiteY1" fmla="*/ 3003550 h 3003550"/>
              <a:gd name="connsiteX2" fmla="*/ 1714500 w 4057650"/>
              <a:gd name="connsiteY2" fmla="*/ 3003550 h 3003550"/>
              <a:gd name="connsiteX3" fmla="*/ 1714500 w 4057650"/>
              <a:gd name="connsiteY3" fmla="*/ 1765300 h 3003550"/>
              <a:gd name="connsiteX4" fmla="*/ 0 w 4057650"/>
              <a:gd name="connsiteY4" fmla="*/ 1765300 h 3003550"/>
              <a:gd name="connsiteX5" fmla="*/ 0 w 4057650"/>
              <a:gd name="connsiteY5" fmla="*/ 609600 h 3003550"/>
              <a:gd name="connsiteX6" fmla="*/ 844550 w 4057650"/>
              <a:gd name="connsiteY6" fmla="*/ 609600 h 3003550"/>
              <a:gd name="connsiteX7" fmla="*/ 844550 w 4057650"/>
              <a:gd name="connsiteY7" fmla="*/ 0 h 3003550"/>
              <a:gd name="connsiteX8" fmla="*/ 4057650 w 4057650"/>
              <a:gd name="connsiteY8" fmla="*/ 0 h 3003550"/>
              <a:gd name="connsiteX9" fmla="*/ 4057650 w 4057650"/>
              <a:gd name="connsiteY9" fmla="*/ 736600 h 3003550"/>
              <a:gd name="connsiteX10" fmla="*/ 3409950 w 4057650"/>
              <a:gd name="connsiteY10" fmla="*/ 736600 h 3003550"/>
              <a:gd name="connsiteX11" fmla="*/ 3409950 w 4057650"/>
              <a:gd name="connsiteY11" fmla="*/ 1079500 h 3003550"/>
              <a:gd name="connsiteX12" fmla="*/ 2819400 w 4057650"/>
              <a:gd name="connsiteY12" fmla="*/ 1079500 h 3003550"/>
              <a:gd name="connsiteX13" fmla="*/ 2819400 w 4057650"/>
              <a:gd name="connsiteY13" fmla="*/ 1447800 h 3003550"/>
              <a:gd name="connsiteX0" fmla="*/ 2863850 w 4057650"/>
              <a:gd name="connsiteY0" fmla="*/ 2603500 h 3003550"/>
              <a:gd name="connsiteX1" fmla="*/ 2863850 w 4057650"/>
              <a:gd name="connsiteY1" fmla="*/ 3003550 h 3003550"/>
              <a:gd name="connsiteX2" fmla="*/ 1714500 w 4057650"/>
              <a:gd name="connsiteY2" fmla="*/ 3003550 h 3003550"/>
              <a:gd name="connsiteX3" fmla="*/ 1714500 w 4057650"/>
              <a:gd name="connsiteY3" fmla="*/ 1765300 h 3003550"/>
              <a:gd name="connsiteX4" fmla="*/ 0 w 4057650"/>
              <a:gd name="connsiteY4" fmla="*/ 1765300 h 3003550"/>
              <a:gd name="connsiteX5" fmla="*/ 0 w 4057650"/>
              <a:gd name="connsiteY5" fmla="*/ 609600 h 3003550"/>
              <a:gd name="connsiteX6" fmla="*/ 844550 w 4057650"/>
              <a:gd name="connsiteY6" fmla="*/ 609600 h 3003550"/>
              <a:gd name="connsiteX7" fmla="*/ 844550 w 4057650"/>
              <a:gd name="connsiteY7" fmla="*/ 0 h 3003550"/>
              <a:gd name="connsiteX8" fmla="*/ 4057650 w 4057650"/>
              <a:gd name="connsiteY8" fmla="*/ 0 h 3003550"/>
              <a:gd name="connsiteX9" fmla="*/ 4057650 w 4057650"/>
              <a:gd name="connsiteY9" fmla="*/ 736600 h 3003550"/>
              <a:gd name="connsiteX10" fmla="*/ 3409950 w 4057650"/>
              <a:gd name="connsiteY10" fmla="*/ 736600 h 3003550"/>
              <a:gd name="connsiteX11" fmla="*/ 3409950 w 4057650"/>
              <a:gd name="connsiteY11" fmla="*/ 1079500 h 3003550"/>
              <a:gd name="connsiteX12" fmla="*/ 2819400 w 4057650"/>
              <a:gd name="connsiteY12" fmla="*/ 1079500 h 3003550"/>
              <a:gd name="connsiteX13" fmla="*/ 2857500 w 4057650"/>
              <a:gd name="connsiteY13" fmla="*/ 1447800 h 3003550"/>
              <a:gd name="connsiteX0" fmla="*/ 2863850 w 4057650"/>
              <a:gd name="connsiteY0" fmla="*/ 2603500 h 3003550"/>
              <a:gd name="connsiteX1" fmla="*/ 2863850 w 4057650"/>
              <a:gd name="connsiteY1" fmla="*/ 3003550 h 3003550"/>
              <a:gd name="connsiteX2" fmla="*/ 1714500 w 4057650"/>
              <a:gd name="connsiteY2" fmla="*/ 3003550 h 3003550"/>
              <a:gd name="connsiteX3" fmla="*/ 1714500 w 4057650"/>
              <a:gd name="connsiteY3" fmla="*/ 1765300 h 3003550"/>
              <a:gd name="connsiteX4" fmla="*/ 0 w 4057650"/>
              <a:gd name="connsiteY4" fmla="*/ 1765300 h 3003550"/>
              <a:gd name="connsiteX5" fmla="*/ 0 w 4057650"/>
              <a:gd name="connsiteY5" fmla="*/ 609600 h 3003550"/>
              <a:gd name="connsiteX6" fmla="*/ 844550 w 4057650"/>
              <a:gd name="connsiteY6" fmla="*/ 609600 h 3003550"/>
              <a:gd name="connsiteX7" fmla="*/ 844550 w 4057650"/>
              <a:gd name="connsiteY7" fmla="*/ 0 h 3003550"/>
              <a:gd name="connsiteX8" fmla="*/ 4057650 w 4057650"/>
              <a:gd name="connsiteY8" fmla="*/ 0 h 3003550"/>
              <a:gd name="connsiteX9" fmla="*/ 4057650 w 4057650"/>
              <a:gd name="connsiteY9" fmla="*/ 736600 h 3003550"/>
              <a:gd name="connsiteX10" fmla="*/ 3409950 w 4057650"/>
              <a:gd name="connsiteY10" fmla="*/ 736600 h 3003550"/>
              <a:gd name="connsiteX11" fmla="*/ 3409950 w 4057650"/>
              <a:gd name="connsiteY11" fmla="*/ 1079500 h 3003550"/>
              <a:gd name="connsiteX12" fmla="*/ 2851150 w 4057650"/>
              <a:gd name="connsiteY12" fmla="*/ 1079500 h 3003550"/>
              <a:gd name="connsiteX13" fmla="*/ 2857500 w 4057650"/>
              <a:gd name="connsiteY13" fmla="*/ 1447800 h 30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57650" h="3003550">
                <a:moveTo>
                  <a:pt x="2863850" y="2603500"/>
                </a:moveTo>
                <a:lnTo>
                  <a:pt x="2863850" y="3003550"/>
                </a:lnTo>
                <a:lnTo>
                  <a:pt x="1714500" y="3003550"/>
                </a:lnTo>
                <a:lnTo>
                  <a:pt x="1714500" y="1765300"/>
                </a:lnTo>
                <a:lnTo>
                  <a:pt x="0" y="1765300"/>
                </a:lnTo>
                <a:lnTo>
                  <a:pt x="0" y="609600"/>
                </a:lnTo>
                <a:lnTo>
                  <a:pt x="844550" y="609600"/>
                </a:lnTo>
                <a:lnTo>
                  <a:pt x="844550" y="0"/>
                </a:lnTo>
                <a:lnTo>
                  <a:pt x="4057650" y="0"/>
                </a:lnTo>
                <a:lnTo>
                  <a:pt x="4057650" y="736600"/>
                </a:lnTo>
                <a:lnTo>
                  <a:pt x="3409950" y="736600"/>
                </a:lnTo>
                <a:lnTo>
                  <a:pt x="3409950" y="1079500"/>
                </a:lnTo>
                <a:lnTo>
                  <a:pt x="2851150" y="1079500"/>
                </a:lnTo>
                <a:cubicBezTo>
                  <a:pt x="2851150" y="1202267"/>
                  <a:pt x="2857500" y="1325033"/>
                  <a:pt x="2857500" y="1447800"/>
                </a:cubicBez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BA69D21-3320-45CB-ABFE-B0F54373785D}"/>
              </a:ext>
            </a:extLst>
          </p:cNvPr>
          <p:cNvSpPr/>
          <p:nvPr/>
        </p:nvSpPr>
        <p:spPr>
          <a:xfrm>
            <a:off x="7295800" y="3500831"/>
            <a:ext cx="758352" cy="22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E356136-2C78-4228-88EE-75036875DA7B}"/>
              </a:ext>
            </a:extLst>
          </p:cNvPr>
          <p:cNvGrpSpPr/>
          <p:nvPr/>
        </p:nvGrpSpPr>
        <p:grpSpPr>
          <a:xfrm rot="16200000">
            <a:off x="7387668" y="2857342"/>
            <a:ext cx="626348" cy="1160829"/>
            <a:chOff x="8287270" y="2804326"/>
            <a:chExt cx="626348" cy="1160829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E8725C9-8C54-439A-9B25-60F79D0EA2F8}"/>
                </a:ext>
              </a:extLst>
            </p:cNvPr>
            <p:cNvSpPr/>
            <p:nvPr/>
          </p:nvSpPr>
          <p:spPr>
            <a:xfrm>
              <a:off x="8287270" y="2994442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bject 2">
              <a:extLst>
                <a:ext uri="{FF2B5EF4-FFF2-40B4-BE49-F238E27FC236}">
                  <a16:creationId xmlns:a16="http://schemas.microsoft.com/office/drawing/2014/main" id="{A17CBB45-8415-4A23-B8E1-A0878CECF30C}"/>
                </a:ext>
              </a:extLst>
            </p:cNvPr>
            <p:cNvSpPr/>
            <p:nvPr/>
          </p:nvSpPr>
          <p:spPr>
            <a:xfrm>
              <a:off x="8309388" y="2804326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3B1BF2-ED12-4F16-8F73-4551F8AE0960}"/>
                </a:ext>
              </a:extLst>
            </p:cNvPr>
            <p:cNvSpPr txBox="1"/>
            <p:nvPr/>
          </p:nvSpPr>
          <p:spPr>
            <a:xfrm rot="5400000">
              <a:off x="8523772" y="3165643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3FAA075-7A72-42FA-9359-338F6E02CC81}"/>
              </a:ext>
            </a:extLst>
          </p:cNvPr>
          <p:cNvSpPr/>
          <p:nvPr/>
        </p:nvSpPr>
        <p:spPr>
          <a:xfrm rot="16200000">
            <a:off x="9001929" y="152160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5B26E4F-87DE-4C16-BC9E-D40FE562BC7F}"/>
              </a:ext>
            </a:extLst>
          </p:cNvPr>
          <p:cNvGrpSpPr/>
          <p:nvPr/>
        </p:nvGrpSpPr>
        <p:grpSpPr>
          <a:xfrm rot="10800000">
            <a:off x="8680135" y="1279994"/>
            <a:ext cx="1348265" cy="1224436"/>
            <a:chOff x="5957127" y="2986608"/>
            <a:chExt cx="1348265" cy="122443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628203A-BAB6-48D2-B5AB-7E512914AC63}"/>
                </a:ext>
              </a:extLst>
            </p:cNvPr>
            <p:cNvSpPr/>
            <p:nvPr/>
          </p:nvSpPr>
          <p:spPr>
            <a:xfrm>
              <a:off x="6333547" y="3484815"/>
              <a:ext cx="659061" cy="229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E196AAB1-815C-44F2-99D6-8126CA30389F}"/>
                </a:ext>
              </a:extLst>
            </p:cNvPr>
            <p:cNvGrpSpPr/>
            <p:nvPr/>
          </p:nvGrpSpPr>
          <p:grpSpPr>
            <a:xfrm rot="5400000">
              <a:off x="6019042" y="2924693"/>
              <a:ext cx="1224436" cy="1348265"/>
              <a:chOff x="10310198" y="1511129"/>
              <a:chExt cx="1224436" cy="134826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A452930-9DDF-4FB5-9198-A5C938616A2C}"/>
                  </a:ext>
                </a:extLst>
              </p:cNvPr>
              <p:cNvGrpSpPr/>
              <p:nvPr/>
            </p:nvGrpSpPr>
            <p:grpSpPr>
              <a:xfrm>
                <a:off x="10619102" y="1511129"/>
                <a:ext cx="915532" cy="1348265"/>
                <a:chOff x="9741995" y="1662991"/>
                <a:chExt cx="915532" cy="1348265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7D9AB23D-EA26-49AF-990F-B380FC201353}"/>
                    </a:ext>
                  </a:extLst>
                </p:cNvPr>
                <p:cNvGrpSpPr/>
                <p:nvPr/>
              </p:nvGrpSpPr>
              <p:grpSpPr>
                <a:xfrm rot="5400000">
                  <a:off x="9427485" y="1977501"/>
                  <a:ext cx="1348265" cy="719245"/>
                  <a:chOff x="2369197" y="3051924"/>
                  <a:chExt cx="2891345" cy="1542415"/>
                </a:xfrm>
              </p:grpSpPr>
              <p:sp>
                <p:nvSpPr>
                  <p:cNvPr id="199" name="object 3">
                    <a:extLst>
                      <a:ext uri="{FF2B5EF4-FFF2-40B4-BE49-F238E27FC236}">
                        <a16:creationId xmlns:a16="http://schemas.microsoft.com/office/drawing/2014/main" id="{ED06481E-02C1-4A6E-944E-D00D7501B186}"/>
                      </a:ext>
                    </a:extLst>
                  </p:cNvPr>
                  <p:cNvSpPr/>
                  <p:nvPr/>
                </p:nvSpPr>
                <p:spPr>
                  <a:xfrm>
                    <a:off x="2369197" y="3844874"/>
                    <a:ext cx="87312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3125">
                        <a:moveTo>
                          <a:pt x="0" y="0"/>
                        </a:moveTo>
                        <a:lnTo>
                          <a:pt x="872680" y="0"/>
                        </a:lnTo>
                      </a:path>
                    </a:pathLst>
                  </a:custGeom>
                  <a:ln w="40640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00" name="object 4">
                    <a:extLst>
                      <a:ext uri="{FF2B5EF4-FFF2-40B4-BE49-F238E27FC236}">
                        <a16:creationId xmlns:a16="http://schemas.microsoft.com/office/drawing/2014/main" id="{6ACD3A06-0CC7-4081-93B9-1F1DD99BBFF5}"/>
                      </a:ext>
                    </a:extLst>
                  </p:cNvPr>
                  <p:cNvSpPr/>
                  <p:nvPr/>
                </p:nvSpPr>
                <p:spPr>
                  <a:xfrm>
                    <a:off x="3241878" y="3051924"/>
                    <a:ext cx="2018664" cy="1542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8664" h="1542414">
                        <a:moveTo>
                          <a:pt x="1064120" y="0"/>
                        </a:moveTo>
                        <a:lnTo>
                          <a:pt x="1064120" y="1541856"/>
                        </a:lnTo>
                      </a:path>
                      <a:path w="2018664" h="1542414">
                        <a:moveTo>
                          <a:pt x="1049337" y="792949"/>
                        </a:moveTo>
                        <a:lnTo>
                          <a:pt x="2018347" y="792949"/>
                        </a:lnTo>
                      </a:path>
                      <a:path w="2018664" h="1542414">
                        <a:moveTo>
                          <a:pt x="0" y="175310"/>
                        </a:moveTo>
                        <a:lnTo>
                          <a:pt x="0" y="1410639"/>
                        </a:lnTo>
                        <a:lnTo>
                          <a:pt x="1049337" y="792949"/>
                        </a:lnTo>
                        <a:lnTo>
                          <a:pt x="0" y="175310"/>
                        </a:lnTo>
                        <a:close/>
                      </a:path>
                    </a:pathLst>
                  </a:custGeom>
                  <a:ln w="40640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3620BF9B-D813-4A52-8184-B92B80557EF8}"/>
                    </a:ext>
                  </a:extLst>
                </p:cNvPr>
                <p:cNvGrpSpPr/>
                <p:nvPr/>
              </p:nvGrpSpPr>
              <p:grpSpPr>
                <a:xfrm flipH="1">
                  <a:off x="10313582" y="2269998"/>
                  <a:ext cx="343945" cy="161391"/>
                  <a:chOff x="10359158" y="5579351"/>
                  <a:chExt cx="195681" cy="91820"/>
                </a:xfrm>
              </p:grpSpPr>
              <p:cxnSp>
                <p:nvCxnSpPr>
                  <p:cNvPr id="197" name="Straight Arrow Connector 196">
                    <a:extLst>
                      <a:ext uri="{FF2B5EF4-FFF2-40B4-BE49-F238E27FC236}">
                        <a16:creationId xmlns:a16="http://schemas.microsoft.com/office/drawing/2014/main" id="{E75A8884-A9C9-4250-A981-7ADE365BE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 flipH="1">
                    <a:off x="10394344" y="5671171"/>
                    <a:ext cx="160495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Arrow Connector 197">
                    <a:extLst>
                      <a:ext uri="{FF2B5EF4-FFF2-40B4-BE49-F238E27FC236}">
                        <a16:creationId xmlns:a16="http://schemas.microsoft.com/office/drawing/2014/main" id="{B7D3D165-A521-4679-9FE4-53B68A81E5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 flipH="1">
                    <a:off x="10359158" y="5579351"/>
                    <a:ext cx="160495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DD6AE76-C0D3-4E85-AC65-948312B6CEB8}"/>
                  </a:ext>
                </a:extLst>
              </p:cNvPr>
              <p:cNvSpPr txBox="1"/>
              <p:nvPr/>
            </p:nvSpPr>
            <p:spPr>
              <a:xfrm rot="5400000">
                <a:off x="9938029" y="1968778"/>
                <a:ext cx="1113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swald Light" pitchFamily="2" charset="0"/>
                  </a:rPr>
                  <a:t>L1</a:t>
                </a:r>
                <a:endParaRPr lang="en-US" sz="1000" dirty="0">
                  <a:latin typeface="Oswald Light" pitchFamily="2" charset="0"/>
                </a:endParaRPr>
              </a:p>
            </p:txBody>
          </p: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52B21554-0D72-41D4-ACE9-1E4C5D43D735}"/>
              </a:ext>
            </a:extLst>
          </p:cNvPr>
          <p:cNvSpPr txBox="1"/>
          <p:nvPr/>
        </p:nvSpPr>
        <p:spPr>
          <a:xfrm>
            <a:off x="59047" y="358794"/>
            <a:ext cx="16914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Five equivalent circuit schematics for the basic LED Circuit</a:t>
            </a:r>
          </a:p>
        </p:txBody>
      </p:sp>
    </p:spTree>
    <p:extLst>
      <p:ext uri="{BB962C8B-B14F-4D97-AF65-F5344CB8AC3E}">
        <p14:creationId xmlns:p14="http://schemas.microsoft.com/office/powerpoint/2010/main" val="285288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190E1A7-B57F-4F05-88AB-6CEEA0D05B2E}"/>
              </a:ext>
            </a:extLst>
          </p:cNvPr>
          <p:cNvSpPr/>
          <p:nvPr/>
        </p:nvSpPr>
        <p:spPr>
          <a:xfrm>
            <a:off x="1793241" y="2341578"/>
            <a:ext cx="610235" cy="1220470"/>
          </a:xfrm>
          <a:custGeom>
            <a:avLst/>
            <a:gdLst/>
            <a:ahLst/>
            <a:cxnLst/>
            <a:rect l="l" t="t" r="r" b="b"/>
            <a:pathLst>
              <a:path w="610235" h="1220470">
                <a:moveTo>
                  <a:pt x="0" y="0"/>
                </a:moveTo>
                <a:lnTo>
                  <a:pt x="609971" y="0"/>
                </a:lnTo>
              </a:path>
              <a:path w="610235" h="1220470">
                <a:moveTo>
                  <a:pt x="0" y="1219943"/>
                </a:moveTo>
                <a:lnTo>
                  <a:pt x="609971" y="1219943"/>
                </a:lnTo>
              </a:path>
              <a:path w="610235" h="1220470">
                <a:moveTo>
                  <a:pt x="304985" y="0"/>
                </a:moveTo>
                <a:lnTo>
                  <a:pt x="304985" y="121994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3B09A47-773F-4318-A633-6593DEA15529}"/>
              </a:ext>
            </a:extLst>
          </p:cNvPr>
          <p:cNvSpPr/>
          <p:nvPr/>
        </p:nvSpPr>
        <p:spPr>
          <a:xfrm>
            <a:off x="3216508" y="2341578"/>
            <a:ext cx="305435" cy="1220470"/>
          </a:xfrm>
          <a:custGeom>
            <a:avLst/>
            <a:gdLst/>
            <a:ahLst/>
            <a:cxnLst/>
            <a:rect l="l" t="t" r="r" b="b"/>
            <a:pathLst>
              <a:path w="305435" h="1220470">
                <a:moveTo>
                  <a:pt x="0" y="0"/>
                </a:moveTo>
                <a:lnTo>
                  <a:pt x="304985" y="0"/>
                </a:lnTo>
                <a:lnTo>
                  <a:pt x="304985" y="1219943"/>
                </a:lnTo>
                <a:lnTo>
                  <a:pt x="0" y="121994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26E2EA-5887-4B74-8125-928B41D0F807}"/>
              </a:ext>
            </a:extLst>
          </p:cNvPr>
          <p:cNvSpPr/>
          <p:nvPr/>
        </p:nvSpPr>
        <p:spPr>
          <a:xfrm>
            <a:off x="674959" y="2341578"/>
            <a:ext cx="305435" cy="1220470"/>
          </a:xfrm>
          <a:custGeom>
            <a:avLst/>
            <a:gdLst/>
            <a:ahLst/>
            <a:cxnLst/>
            <a:rect l="l" t="t" r="r" b="b"/>
            <a:pathLst>
              <a:path w="305434" h="1220470">
                <a:moveTo>
                  <a:pt x="304985" y="0"/>
                </a:moveTo>
                <a:lnTo>
                  <a:pt x="0" y="0"/>
                </a:lnTo>
                <a:lnTo>
                  <a:pt x="0" y="1219943"/>
                </a:lnTo>
                <a:lnTo>
                  <a:pt x="304985" y="121994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78992F2-44F8-45DC-A6F8-B28B1AE47FD2}"/>
              </a:ext>
            </a:extLst>
          </p:cNvPr>
          <p:cNvSpPr txBox="1"/>
          <p:nvPr/>
        </p:nvSpPr>
        <p:spPr>
          <a:xfrm>
            <a:off x="979945" y="2138254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/>
            <a:r>
              <a:rPr sz="2800" dirty="0">
                <a:latin typeface="Palatino Linotype"/>
                <a:cs typeface="Palatino Linotype"/>
              </a:rPr>
              <a:t>A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DD7242-8A05-406B-8331-5E122B87BB5D}"/>
              </a:ext>
            </a:extLst>
          </p:cNvPr>
          <p:cNvSpPr txBox="1"/>
          <p:nvPr/>
        </p:nvSpPr>
        <p:spPr>
          <a:xfrm>
            <a:off x="2403213" y="2138254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800" dirty="0">
                <a:latin typeface="Palatino Linotype"/>
                <a:cs typeface="Palatino Linotype"/>
              </a:rPr>
              <a:t>B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8CAAB5C-EE60-45AD-9DB2-84C6A6B11E61}"/>
              </a:ext>
            </a:extLst>
          </p:cNvPr>
          <p:cNvSpPr txBox="1"/>
          <p:nvPr/>
        </p:nvSpPr>
        <p:spPr>
          <a:xfrm>
            <a:off x="979945" y="3358197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800" dirty="0">
                <a:latin typeface="Palatino Linotype"/>
                <a:cs typeface="Palatino Linotype"/>
              </a:rPr>
              <a:t>C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ACDEE8D-8087-4153-9E31-62A6F0D96BCD}"/>
              </a:ext>
            </a:extLst>
          </p:cNvPr>
          <p:cNvSpPr txBox="1"/>
          <p:nvPr/>
        </p:nvSpPr>
        <p:spPr>
          <a:xfrm>
            <a:off x="2403213" y="3358197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/>
            <a:r>
              <a:rPr sz="2800" dirty="0">
                <a:latin typeface="Palatino Linotype"/>
                <a:cs typeface="Palatino Linotype"/>
              </a:rPr>
              <a:t>D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A0A8126-4527-4B7E-840F-BCBA5FDB5D89}"/>
              </a:ext>
            </a:extLst>
          </p:cNvPr>
          <p:cNvSpPr txBox="1"/>
          <p:nvPr/>
        </p:nvSpPr>
        <p:spPr>
          <a:xfrm>
            <a:off x="4635851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A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6BBE62F-489C-4A65-9AEF-7813A88110F4}"/>
              </a:ext>
            </a:extLst>
          </p:cNvPr>
          <p:cNvSpPr txBox="1"/>
          <p:nvPr/>
        </p:nvSpPr>
        <p:spPr>
          <a:xfrm>
            <a:off x="6262443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C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C51A24D-341B-46AE-A49C-2DE032658A2D}"/>
              </a:ext>
            </a:extLst>
          </p:cNvPr>
          <p:cNvSpPr txBox="1"/>
          <p:nvPr/>
        </p:nvSpPr>
        <p:spPr>
          <a:xfrm>
            <a:off x="5449147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B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519F68E-5976-4EBB-8712-E78577616A39}"/>
              </a:ext>
            </a:extLst>
          </p:cNvPr>
          <p:cNvSpPr txBox="1"/>
          <p:nvPr/>
        </p:nvSpPr>
        <p:spPr>
          <a:xfrm>
            <a:off x="7075738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D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9F8AE13-A1B2-434B-866D-F7C0B3A65A9F}"/>
              </a:ext>
            </a:extLst>
          </p:cNvPr>
          <p:cNvSpPr/>
          <p:nvPr/>
        </p:nvSpPr>
        <p:spPr>
          <a:xfrm>
            <a:off x="4839175" y="3429000"/>
            <a:ext cx="2440305" cy="203835"/>
          </a:xfrm>
          <a:custGeom>
            <a:avLst/>
            <a:gdLst/>
            <a:ahLst/>
            <a:cxnLst/>
            <a:rect l="l" t="t" r="r" b="b"/>
            <a:pathLst>
              <a:path w="2440304" h="203835">
                <a:moveTo>
                  <a:pt x="0" y="0"/>
                </a:moveTo>
                <a:lnTo>
                  <a:pt x="0" y="203323"/>
                </a:lnTo>
                <a:lnTo>
                  <a:pt x="2439887" y="203323"/>
                </a:lnTo>
                <a:lnTo>
                  <a:pt x="2439887" y="0"/>
                </a:lnTo>
              </a:path>
              <a:path w="2440304" h="203835">
                <a:moveTo>
                  <a:pt x="813295" y="0"/>
                </a:moveTo>
                <a:lnTo>
                  <a:pt x="813295" y="203323"/>
                </a:lnTo>
              </a:path>
              <a:path w="2440304" h="203835">
                <a:moveTo>
                  <a:pt x="1626591" y="0"/>
                </a:moveTo>
                <a:lnTo>
                  <a:pt x="1626591" y="20332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A8107BD-E7F3-4233-ABA6-A8208D5BD53D}"/>
              </a:ext>
            </a:extLst>
          </p:cNvPr>
          <p:cNvSpPr/>
          <p:nvPr/>
        </p:nvSpPr>
        <p:spPr>
          <a:xfrm>
            <a:off x="4839175" y="2209057"/>
            <a:ext cx="2440305" cy="407034"/>
          </a:xfrm>
          <a:custGeom>
            <a:avLst/>
            <a:gdLst/>
            <a:ahLst/>
            <a:cxnLst/>
            <a:rect l="l" t="t" r="r" b="b"/>
            <a:pathLst>
              <a:path w="2440304" h="407035">
                <a:moveTo>
                  <a:pt x="0" y="406647"/>
                </a:moveTo>
                <a:lnTo>
                  <a:pt x="0" y="203323"/>
                </a:lnTo>
                <a:lnTo>
                  <a:pt x="1626591" y="203323"/>
                </a:lnTo>
                <a:lnTo>
                  <a:pt x="1626591" y="406647"/>
                </a:lnTo>
              </a:path>
              <a:path w="2440304" h="407035">
                <a:moveTo>
                  <a:pt x="813295" y="406647"/>
                </a:moveTo>
                <a:lnTo>
                  <a:pt x="813295" y="0"/>
                </a:lnTo>
                <a:lnTo>
                  <a:pt x="2439887" y="0"/>
                </a:lnTo>
                <a:lnTo>
                  <a:pt x="2439887" y="406647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A0DBB-5A22-4006-967B-105ED277BA3A}"/>
              </a:ext>
            </a:extLst>
          </p:cNvPr>
          <p:cNvSpPr txBox="1"/>
          <p:nvPr/>
        </p:nvSpPr>
        <p:spPr>
          <a:xfrm>
            <a:off x="674959" y="1388741"/>
            <a:ext cx="680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Equivalent circuits</a:t>
            </a:r>
          </a:p>
        </p:txBody>
      </p:sp>
    </p:spTree>
    <p:extLst>
      <p:ext uri="{BB962C8B-B14F-4D97-AF65-F5344CB8AC3E}">
        <p14:creationId xmlns:p14="http://schemas.microsoft.com/office/powerpoint/2010/main" val="390072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47D1E01-68BE-4A6D-98C1-36645A337CD1}"/>
              </a:ext>
            </a:extLst>
          </p:cNvPr>
          <p:cNvGrpSpPr/>
          <p:nvPr/>
        </p:nvGrpSpPr>
        <p:grpSpPr>
          <a:xfrm>
            <a:off x="9766246" y="2726314"/>
            <a:ext cx="865467" cy="1160829"/>
            <a:chOff x="6045494" y="1652355"/>
            <a:chExt cx="865467" cy="1160829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8366B499-BF3E-46CD-877B-5F39C5EA8F9B}"/>
                </a:ext>
              </a:extLst>
            </p:cNvPr>
            <p:cNvSpPr/>
            <p:nvPr/>
          </p:nvSpPr>
          <p:spPr>
            <a:xfrm>
              <a:off x="6362144" y="1652355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B2134658-1A59-4AF2-B444-388F8AF995AB}"/>
                </a:ext>
              </a:extLst>
            </p:cNvPr>
            <p:cNvSpPr/>
            <p:nvPr/>
          </p:nvSpPr>
          <p:spPr>
            <a:xfrm>
              <a:off x="6045494" y="1788069"/>
              <a:ext cx="865467" cy="870846"/>
            </a:xfrm>
            <a:custGeom>
              <a:avLst/>
              <a:gdLst/>
              <a:ahLst/>
              <a:cxnLst/>
              <a:rect l="l" t="t" r="r" b="b"/>
              <a:pathLst>
                <a:path w="1226185" h="1233804">
                  <a:moveTo>
                    <a:pt x="1225648" y="616719"/>
                  </a:moveTo>
                  <a:lnTo>
                    <a:pt x="1223804" y="664912"/>
                  </a:lnTo>
                  <a:lnTo>
                    <a:pt x="1218363" y="712090"/>
                  </a:lnTo>
                  <a:lnTo>
                    <a:pt x="1209461" y="758117"/>
                  </a:lnTo>
                  <a:lnTo>
                    <a:pt x="1197234" y="802855"/>
                  </a:lnTo>
                  <a:lnTo>
                    <a:pt x="1181820" y="846167"/>
                  </a:lnTo>
                  <a:lnTo>
                    <a:pt x="1163353" y="887916"/>
                  </a:lnTo>
                  <a:lnTo>
                    <a:pt x="1141970" y="927965"/>
                  </a:lnTo>
                  <a:lnTo>
                    <a:pt x="1117809" y="966178"/>
                  </a:lnTo>
                  <a:lnTo>
                    <a:pt x="1091004" y="1002416"/>
                  </a:lnTo>
                  <a:lnTo>
                    <a:pt x="1061692" y="1036542"/>
                  </a:lnTo>
                  <a:lnTo>
                    <a:pt x="1030011" y="1068421"/>
                  </a:lnTo>
                  <a:lnTo>
                    <a:pt x="996095" y="1097914"/>
                  </a:lnTo>
                  <a:lnTo>
                    <a:pt x="960081" y="1124884"/>
                  </a:lnTo>
                  <a:lnTo>
                    <a:pt x="922105" y="1149195"/>
                  </a:lnTo>
                  <a:lnTo>
                    <a:pt x="882305" y="1170710"/>
                  </a:lnTo>
                  <a:lnTo>
                    <a:pt x="840815" y="1189290"/>
                  </a:lnTo>
                  <a:lnTo>
                    <a:pt x="797773" y="1204800"/>
                  </a:lnTo>
                  <a:lnTo>
                    <a:pt x="753315" y="1217102"/>
                  </a:lnTo>
                  <a:lnTo>
                    <a:pt x="707576" y="1226058"/>
                  </a:lnTo>
                  <a:lnTo>
                    <a:pt x="660694" y="1231533"/>
                  </a:lnTo>
                  <a:lnTo>
                    <a:pt x="612805" y="1233388"/>
                  </a:lnTo>
                  <a:lnTo>
                    <a:pt x="564914" y="1231533"/>
                  </a:lnTo>
                  <a:lnTo>
                    <a:pt x="518031" y="1226058"/>
                  </a:lnTo>
                  <a:lnTo>
                    <a:pt x="472293" y="1217102"/>
                  </a:lnTo>
                  <a:lnTo>
                    <a:pt x="427836" y="1204800"/>
                  </a:lnTo>
                  <a:lnTo>
                    <a:pt x="384795" y="1189290"/>
                  </a:lnTo>
                  <a:lnTo>
                    <a:pt x="343307" y="1170710"/>
                  </a:lnTo>
                  <a:lnTo>
                    <a:pt x="303509" y="1149195"/>
                  </a:lnTo>
                  <a:lnTo>
                    <a:pt x="265536" y="1124884"/>
                  </a:lnTo>
                  <a:lnTo>
                    <a:pt x="229525" y="1097914"/>
                  </a:lnTo>
                  <a:lnTo>
                    <a:pt x="195612" y="1068421"/>
                  </a:lnTo>
                  <a:lnTo>
                    <a:pt x="163933" y="1036542"/>
                  </a:lnTo>
                  <a:lnTo>
                    <a:pt x="134625" y="1002416"/>
                  </a:lnTo>
                  <a:lnTo>
                    <a:pt x="107823" y="966178"/>
                  </a:lnTo>
                  <a:lnTo>
                    <a:pt x="83665" y="927965"/>
                  </a:lnTo>
                  <a:lnTo>
                    <a:pt x="62285" y="887916"/>
                  </a:lnTo>
                  <a:lnTo>
                    <a:pt x="43821" y="846167"/>
                  </a:lnTo>
                  <a:lnTo>
                    <a:pt x="28409" y="802855"/>
                  </a:lnTo>
                  <a:lnTo>
                    <a:pt x="16184" y="758117"/>
                  </a:lnTo>
                  <a:lnTo>
                    <a:pt x="7283" y="712090"/>
                  </a:lnTo>
                  <a:lnTo>
                    <a:pt x="1843" y="664912"/>
                  </a:lnTo>
                  <a:lnTo>
                    <a:pt x="0" y="616719"/>
                  </a:lnTo>
                  <a:lnTo>
                    <a:pt x="1843" y="568519"/>
                  </a:lnTo>
                  <a:lnTo>
                    <a:pt x="7283" y="521335"/>
                  </a:lnTo>
                  <a:lnTo>
                    <a:pt x="16184" y="475303"/>
                  </a:lnTo>
                  <a:lnTo>
                    <a:pt x="28409" y="430560"/>
                  </a:lnTo>
                  <a:lnTo>
                    <a:pt x="43821" y="387243"/>
                  </a:lnTo>
                  <a:lnTo>
                    <a:pt x="62285" y="345490"/>
                  </a:lnTo>
                  <a:lnTo>
                    <a:pt x="83665" y="305437"/>
                  </a:lnTo>
                  <a:lnTo>
                    <a:pt x="107823" y="267222"/>
                  </a:lnTo>
                  <a:lnTo>
                    <a:pt x="134625" y="230981"/>
                  </a:lnTo>
                  <a:lnTo>
                    <a:pt x="163933" y="196852"/>
                  </a:lnTo>
                  <a:lnTo>
                    <a:pt x="195612" y="164972"/>
                  </a:lnTo>
                  <a:lnTo>
                    <a:pt x="229525" y="135478"/>
                  </a:lnTo>
                  <a:lnTo>
                    <a:pt x="265536" y="108506"/>
                  </a:lnTo>
                  <a:lnTo>
                    <a:pt x="303509" y="84194"/>
                  </a:lnTo>
                  <a:lnTo>
                    <a:pt x="343307" y="62679"/>
                  </a:lnTo>
                  <a:lnTo>
                    <a:pt x="384795" y="44098"/>
                  </a:lnTo>
                  <a:lnTo>
                    <a:pt x="427836" y="28588"/>
                  </a:lnTo>
                  <a:lnTo>
                    <a:pt x="472293" y="16286"/>
                  </a:lnTo>
                  <a:lnTo>
                    <a:pt x="518031" y="7329"/>
                  </a:lnTo>
                  <a:lnTo>
                    <a:pt x="564914" y="1855"/>
                  </a:lnTo>
                  <a:lnTo>
                    <a:pt x="612805" y="0"/>
                  </a:lnTo>
                  <a:lnTo>
                    <a:pt x="660694" y="1855"/>
                  </a:lnTo>
                  <a:lnTo>
                    <a:pt x="707576" y="7329"/>
                  </a:lnTo>
                  <a:lnTo>
                    <a:pt x="753315" y="16286"/>
                  </a:lnTo>
                  <a:lnTo>
                    <a:pt x="797773" y="28588"/>
                  </a:lnTo>
                  <a:lnTo>
                    <a:pt x="840815" y="44098"/>
                  </a:lnTo>
                  <a:lnTo>
                    <a:pt x="882305" y="62679"/>
                  </a:lnTo>
                  <a:lnTo>
                    <a:pt x="922105" y="84194"/>
                  </a:lnTo>
                  <a:lnTo>
                    <a:pt x="960081" y="108506"/>
                  </a:lnTo>
                  <a:lnTo>
                    <a:pt x="996095" y="135478"/>
                  </a:lnTo>
                  <a:lnTo>
                    <a:pt x="1030011" y="164972"/>
                  </a:lnTo>
                  <a:lnTo>
                    <a:pt x="1061692" y="196852"/>
                  </a:lnTo>
                  <a:lnTo>
                    <a:pt x="1091004" y="230981"/>
                  </a:lnTo>
                  <a:lnTo>
                    <a:pt x="1117809" y="267222"/>
                  </a:lnTo>
                  <a:lnTo>
                    <a:pt x="1141970" y="305437"/>
                  </a:lnTo>
                  <a:lnTo>
                    <a:pt x="1163353" y="345490"/>
                  </a:lnTo>
                  <a:lnTo>
                    <a:pt x="1181820" y="387243"/>
                  </a:lnTo>
                  <a:lnTo>
                    <a:pt x="1197234" y="430560"/>
                  </a:lnTo>
                  <a:lnTo>
                    <a:pt x="1209461" y="475303"/>
                  </a:lnTo>
                  <a:lnTo>
                    <a:pt x="1218363" y="521335"/>
                  </a:lnTo>
                  <a:lnTo>
                    <a:pt x="1223804" y="568519"/>
                  </a:lnTo>
                  <a:lnTo>
                    <a:pt x="1225648" y="616719"/>
                  </a:lnTo>
                  <a:close/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B80D44-336C-46EE-A4C8-E5FA46C9F92A}"/>
              </a:ext>
            </a:extLst>
          </p:cNvPr>
          <p:cNvGrpSpPr/>
          <p:nvPr/>
        </p:nvGrpSpPr>
        <p:grpSpPr>
          <a:xfrm>
            <a:off x="2074881" y="1203709"/>
            <a:ext cx="4023968" cy="3942704"/>
            <a:chOff x="457110" y="852755"/>
            <a:chExt cx="5258687" cy="51524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7725B-A562-4C92-A493-816CDA41D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692" y="852755"/>
              <a:ext cx="3933804" cy="515249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64C15F-9D22-4053-B8FE-525951312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4307" y="5758038"/>
              <a:ext cx="220394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4C3740-EE90-4EED-A199-D2ADF24C79B6}"/>
                </a:ext>
              </a:extLst>
            </p:cNvPr>
            <p:cNvSpPr txBox="1"/>
            <p:nvPr/>
          </p:nvSpPr>
          <p:spPr>
            <a:xfrm>
              <a:off x="457110" y="5529684"/>
              <a:ext cx="1160846" cy="442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2060"/>
                  </a:solidFill>
                  <a:latin typeface="Segoe Condensed" panose="020B0606040200020203" pitchFamily="34" charset="0"/>
                </a:defRPr>
              </a:lvl1pPr>
            </a:lstStyle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D3AF2C-A0E8-43F4-883D-91126B2B9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4307" y="3443403"/>
              <a:ext cx="220394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A1EF19-66B6-4A8A-B306-363CF439304A}"/>
                </a:ext>
              </a:extLst>
            </p:cNvPr>
            <p:cNvSpPr txBox="1"/>
            <p:nvPr/>
          </p:nvSpPr>
          <p:spPr>
            <a:xfrm>
              <a:off x="457110" y="3215049"/>
              <a:ext cx="1160846" cy="442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2060"/>
                  </a:solidFill>
                  <a:latin typeface="Segoe Condensed" panose="020B0606040200020203" pitchFamily="34" charset="0"/>
                </a:defRPr>
              </a:lvl1pPr>
            </a:lstStyle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1.5V</a:t>
              </a:r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BFBA3A-74E0-49BC-9263-0F47AEE66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4307" y="1157575"/>
              <a:ext cx="220394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C96E79-DAA9-4954-AEA9-CAF3385997BB}"/>
                </a:ext>
              </a:extLst>
            </p:cNvPr>
            <p:cNvSpPr txBox="1"/>
            <p:nvPr/>
          </p:nvSpPr>
          <p:spPr>
            <a:xfrm>
              <a:off x="457110" y="929221"/>
              <a:ext cx="1160846" cy="442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2060"/>
                  </a:solidFill>
                  <a:latin typeface="Segoe Condensed" panose="020B0606040200020203" pitchFamily="34" charset="0"/>
                </a:defRPr>
              </a:lvl1pPr>
            </a:lstStyle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3V</a:t>
              </a:r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19BC7-6CDD-4CD6-B3C7-3EF245CDE84C}"/>
                </a:ext>
              </a:extLst>
            </p:cNvPr>
            <p:cNvSpPr txBox="1"/>
            <p:nvPr/>
          </p:nvSpPr>
          <p:spPr>
            <a:xfrm>
              <a:off x="4198754" y="3736959"/>
              <a:ext cx="1517043" cy="84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Resistive light (lamp)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26FCC3-CA1C-473C-8A8A-24A5CB56F40E}"/>
              </a:ext>
            </a:extLst>
          </p:cNvPr>
          <p:cNvGrpSpPr/>
          <p:nvPr/>
        </p:nvGrpSpPr>
        <p:grpSpPr>
          <a:xfrm>
            <a:off x="6953096" y="2515812"/>
            <a:ext cx="1023049" cy="1421418"/>
            <a:chOff x="4652685" y="1474552"/>
            <a:chExt cx="1023049" cy="1421418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E193A79C-1D0C-4B38-9AA7-F148AB33ECAD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294FE989-7E3F-41B3-A53E-DDB443B0EFB0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81CB8112-5539-41D1-89C3-7B826B959FE0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136EB15C-874A-4614-9E14-40D21391B66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EE52D0-0943-4BEF-8B8A-26E7FB913DAB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2B455A-EE88-41DB-93CD-4523065C7F70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9B082BF-A6B1-4164-BB45-0442E71F36B5}"/>
              </a:ext>
            </a:extLst>
          </p:cNvPr>
          <p:cNvSpPr txBox="1"/>
          <p:nvPr/>
        </p:nvSpPr>
        <p:spPr>
          <a:xfrm>
            <a:off x="6181168" y="2552520"/>
            <a:ext cx="116084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3V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70207A3-F321-497E-8A50-165951F98B07}"/>
              </a:ext>
            </a:extLst>
          </p:cNvPr>
          <p:cNvSpPr/>
          <p:nvPr/>
        </p:nvSpPr>
        <p:spPr>
          <a:xfrm>
            <a:off x="7358113" y="1844703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C8D6FF-8DCA-4268-A34C-8D0D9C2D99BA}"/>
              </a:ext>
            </a:extLst>
          </p:cNvPr>
          <p:cNvSpPr/>
          <p:nvPr/>
        </p:nvSpPr>
        <p:spPr>
          <a:xfrm flipV="1">
            <a:off x="7358112" y="3777627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6A60F-C485-4FD3-9651-2B86F9C26AE3}"/>
              </a:ext>
            </a:extLst>
          </p:cNvPr>
          <p:cNvSpPr txBox="1"/>
          <p:nvPr/>
        </p:nvSpPr>
        <p:spPr>
          <a:xfrm>
            <a:off x="10546521" y="2983913"/>
            <a:ext cx="116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Resistive light (lamp)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915982-012B-4856-85D3-3DAA038F33FB}"/>
              </a:ext>
            </a:extLst>
          </p:cNvPr>
          <p:cNvSpPr txBox="1"/>
          <p:nvPr/>
        </p:nvSpPr>
        <p:spPr>
          <a:xfrm>
            <a:off x="7848423" y="3102434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7440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9651B-201A-46DF-9603-5665BDBB245A}"/>
              </a:ext>
            </a:extLst>
          </p:cNvPr>
          <p:cNvSpPr txBox="1"/>
          <p:nvPr/>
        </p:nvSpPr>
        <p:spPr>
          <a:xfrm>
            <a:off x="4163090" y="482222"/>
            <a:ext cx="509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bas Neue" panose="020B0606020202050201" pitchFamily="34" charset="0"/>
              </a:rPr>
              <a:t>Realistic Diagram vs. Circuit 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28396-4CB0-4FE4-ABAB-BFA4C855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0" y="1432631"/>
            <a:ext cx="5490870" cy="2054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572D5D-5EAC-4223-A9D6-5832D7D8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3595877"/>
            <a:ext cx="6177280" cy="2664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AE798-432D-4A8E-A1D8-B2F9DB680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40" y="3784712"/>
            <a:ext cx="4983480" cy="21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413</Words>
  <Application>Microsoft Office PowerPoint</Application>
  <PresentationFormat>Widescreen</PresentationFormat>
  <Paragraphs>157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Bebas Neue</vt:lpstr>
      <vt:lpstr>Calibri</vt:lpstr>
      <vt:lpstr>Calibri Light</vt:lpstr>
      <vt:lpstr>Oswald Light</vt:lpstr>
      <vt:lpstr>Palatino Linotype</vt:lpstr>
      <vt:lpstr>Segoe Condensed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33</cp:revision>
  <dcterms:created xsi:type="dcterms:W3CDTF">2021-03-25T18:31:07Z</dcterms:created>
  <dcterms:modified xsi:type="dcterms:W3CDTF">2021-05-13T12:19:52Z</dcterms:modified>
</cp:coreProperties>
</file>