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C7DE-1B0A-428F-B507-76ECCCA33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2E89B-3457-4063-AE8C-982EC7659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F2BCC-EA2F-4F73-8E4A-21B3CE90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0A6-FB00-4FFA-A596-9711DB25DC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B9349-28C1-4F2E-99C3-4085F6FD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D7466-AB73-4547-83F2-3FC4687B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EB38-B208-4739-8001-F139D99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5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329C-41C8-4A1E-B8CA-64EC6B20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6091B-7D1E-4BEA-A00F-766751E7B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9C1DD-02D9-45B0-898A-0965EB0C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0A6-FB00-4FFA-A596-9711DB25DC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877B1-AB73-41E6-ABD9-92CE2898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E18C9-5645-4316-8373-3266E36C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EB38-B208-4739-8001-F139D99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6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CCB1C-55EC-4C89-823D-117CB569C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1E88A-4C2B-4772-B549-5FB2675C9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9E15-E75D-4960-9E6D-B9FB8097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0A6-FB00-4FFA-A596-9711DB25DC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ABD69-A65F-4E43-B695-17BCA62B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2F117-0038-4E54-8A6E-637308DD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EB38-B208-4739-8001-F139D99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9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5293-127D-4193-B360-BFA7C78E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F5C00-B830-416A-92CD-2A167A7E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0AEDB-1401-4625-B30B-C4DB89FA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0A6-FB00-4FFA-A596-9711DB25DC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B11B8-58DE-49A2-9C1C-A8AA31CF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C7F0-CF03-4C79-9B13-088E88ED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EB38-B208-4739-8001-F139D99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6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06B6-4725-4F42-A847-3AA4F4A0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59EDF-58F3-4C75-9495-2B5C1B0F3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9B53E-6589-43E1-95BF-4E7DEDFB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0A6-FB00-4FFA-A596-9711DB25DC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0AAAE-CD70-4040-B06B-F1AF02CB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E148F-60AB-41A7-97F9-0C4896E5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EB38-B208-4739-8001-F139D99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1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9042-13EA-40C0-9D99-CFD6B95B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DBC9F-455A-4643-92C0-738EA8C14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AD2B6-067F-4F7A-825A-62440495A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CE67D-2938-4709-AA09-EC6DDBFD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0A6-FB00-4FFA-A596-9711DB25DC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3E197-06D1-4FCE-946C-5BA37809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02B65-8EA7-4959-8322-F6D52946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EB38-B208-4739-8001-F139D99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0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54DE-8155-4845-B6E9-E53AFA33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BBDC1-679B-4D60-874A-AD70D8486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9733F-6BAB-471E-8D13-F321B705D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671F6-5286-4BBE-BFEF-30A27D79F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DB0D1A-034E-41FF-8D1B-9D620E3BA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E543C-E11C-4311-9EF0-2EC42DC0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0A6-FB00-4FFA-A596-9711DB25DC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DC0C1-C2B2-4DAA-A33A-2046637A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226C0C-3049-421D-B75C-7BE4E265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EB38-B208-4739-8001-F139D99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1E92-6436-4CC0-A21C-7C6F9866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992D18-ACAE-4CA1-9F1C-0CD785A0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0A6-FB00-4FFA-A596-9711DB25DC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7EFCF-BB7D-42A1-A4E4-68241E80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BA32F-88E7-417A-A452-2D532B9A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EB38-B208-4739-8001-F139D99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8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93FC7-7291-4236-9677-E59D05E9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0A6-FB00-4FFA-A596-9711DB25DC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3FB52-7630-4849-B44D-2085F933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90657-9416-4943-9FD9-42887F2B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EB38-B208-4739-8001-F139D99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1D3A-C3E8-4981-9E28-12016D1C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F11F-016C-4AEA-93C6-D8D9BB699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C3428-F7A2-4407-B394-F65C71F72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48549-01BE-49F8-B187-C0F6B803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0A6-FB00-4FFA-A596-9711DB25DC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7D619-62BA-408D-8EF9-D5CA4C63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32796-952B-4D02-81C5-455BA756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EB38-B208-4739-8001-F139D99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2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D6F8-D062-4F03-80E6-D2937AF8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44602-7E0A-46EC-A48B-7B4F0A56A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C8514-6E57-4C4F-B732-9382A4B55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932B1-3D8A-4EAB-8F04-036E8C9F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0A6-FB00-4FFA-A596-9711DB25DC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789CB-392B-4419-95E2-FE1E0E61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DE09A-39BB-4E80-A3A2-A5BAB6AC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EB38-B208-4739-8001-F139D99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8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ECA65-6B44-49E0-934D-910594BE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7EB20-F684-4A25-AE55-C289CB13D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2FFD7-6DD2-4ADA-9D9B-209B86F5E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40A6-FB00-4FFA-A596-9711DB25DC1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276D3-BEE1-45A7-A51A-C2D0E01DC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215B3-9750-42FE-9384-527F5CAD4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CEB38-B208-4739-8001-F139D99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4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FE7F7D-0395-4294-896D-A210477AD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15019"/>
            <a:ext cx="4776492" cy="3972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A249C2-0005-4279-A4E7-41903B8D4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500" y="1039019"/>
            <a:ext cx="4047851" cy="3582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7FC188-D3A6-4A5C-942E-7FC2878F2633}"/>
              </a:ext>
            </a:extLst>
          </p:cNvPr>
          <p:cNvSpPr txBox="1"/>
          <p:nvPr/>
        </p:nvSpPr>
        <p:spPr>
          <a:xfrm>
            <a:off x="2831734" y="4473057"/>
            <a:ext cx="3612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Condensed" panose="020B0606040200020203" pitchFamily="34" charset="0"/>
              </a:rPr>
              <a:t>These piezobuzzers have </a:t>
            </a:r>
            <a:r>
              <a:rPr lang="en-US" sz="1600" b="1" dirty="0">
                <a:latin typeface="Segoe Condensed" panose="020B0606040200020203" pitchFamily="34" charset="0"/>
              </a:rPr>
              <a:t>no polarity</a:t>
            </a:r>
            <a:r>
              <a:rPr lang="en-US" sz="1600" dirty="0">
                <a:latin typeface="Segoe Condensed" panose="020B0606040200020203" pitchFamily="34" charset="0"/>
              </a:rPr>
              <a:t>, so you can swap legs between the GPIO pin and GND.</a:t>
            </a:r>
          </a:p>
        </p:txBody>
      </p:sp>
    </p:spTree>
    <p:extLst>
      <p:ext uri="{BB962C8B-B14F-4D97-AF65-F5344CB8AC3E}">
        <p14:creationId xmlns:p14="http://schemas.microsoft.com/office/powerpoint/2010/main" val="77628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Condensed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1</cp:revision>
  <dcterms:created xsi:type="dcterms:W3CDTF">2021-05-13T12:20:49Z</dcterms:created>
  <dcterms:modified xsi:type="dcterms:W3CDTF">2021-05-13T12:26:58Z</dcterms:modified>
</cp:coreProperties>
</file>