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17C"/>
    <a:srgbClr val="FDF6F0"/>
    <a:srgbClr val="D86A1C"/>
    <a:srgbClr val="F4F6F7"/>
    <a:srgbClr val="F4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2"/>
    <p:restoredTop sz="93852"/>
  </p:normalViewPr>
  <p:slideViewPr>
    <p:cSldViewPr snapToGrid="0" snapToObjects="1">
      <p:cViewPr>
        <p:scale>
          <a:sx n="100" d="100"/>
          <a:sy n="100" d="100"/>
        </p:scale>
        <p:origin x="80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156B8-B95C-A646-8685-0B51D524F95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F6983-31D9-BC40-833A-66B6E013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7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search/?q=finger&amp;i=1159676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Finger by </a:t>
            </a:r>
            <a:r>
              <a:rPr lang="en-US" dirty="0">
                <a:hlinkClick r:id="rId3"/>
              </a:rPr>
              <a:t>https://thenounproject.com/search/?q=finger&amp;i=1159676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F6983-31D9-BC40-833A-66B6E0134C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3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F6983-31D9-BC40-833A-66B6E0134C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30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F6983-31D9-BC40-833A-66B6E0134C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8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7AA3-FA2E-0249-A53F-9417B4AEB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6225D-52B5-4B40-B043-0481C43FE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11DB8-7491-1E41-91FE-33618573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4297-B132-EC46-A3EF-FE29D88A70B0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3B66A-FEE7-8F4F-AF46-47DA17EE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2A8D-C533-6245-A1E5-816E5361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CE50-3F9B-5F48-A376-8D9B4D8C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9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1DDA-C7BB-B146-8F0A-5A881971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94276-4A41-D449-91DA-FF547ECBD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9A340-C3ED-7343-A44E-9F982D15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4297-B132-EC46-A3EF-FE29D88A70B0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0DBE0-B0C6-0742-8C9F-86046B5C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3785D-D086-EC45-A057-40FFCE21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CE50-3F9B-5F48-A376-8D9B4D8C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0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C65CE-F14C-624F-A857-5DCA379EA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51FFE-6BDD-EC4E-BCA2-105A31B97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7C3D4-AB16-9E42-BB28-878B5990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4297-B132-EC46-A3EF-FE29D88A70B0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D99B-6689-524D-8BC9-824752CD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D401-C867-0145-9F85-2A69AB70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CE50-3F9B-5F48-A376-8D9B4D8C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8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11D4-95AE-DB47-90FF-5FA3D1C8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35EF-131A-1643-8937-465CED3F5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48740-0275-2340-ACCC-8420FF78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4297-B132-EC46-A3EF-FE29D88A70B0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19CB5-2863-B346-B604-46690EEB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6823E-CDF2-9143-BBCB-C07B1BC7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CE50-3F9B-5F48-A376-8D9B4D8C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2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0632-4911-3C4C-BD98-AC7B5698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9F480-8095-AE47-B634-FC9837546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E74F1-74BF-8441-86CC-C7FAA2AD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4297-B132-EC46-A3EF-FE29D88A70B0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C6AA1-638A-0842-8E76-14529F6E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B0EAD-FB6B-1D42-A59A-EC61B113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CE50-3F9B-5F48-A376-8D9B4D8C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8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E89D-1B00-F24F-8919-5BFE0688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B067C-A676-F947-96FA-DA567D82E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19DB9-9C08-A740-904D-33C811AD4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87C8F-964C-D746-874B-12900E41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4297-B132-EC46-A3EF-FE29D88A70B0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7DE4A-7AC1-EB48-BB3B-ED205626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4817B-451E-D545-BDF3-D5F0912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CE50-3F9B-5F48-A376-8D9B4D8C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6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0715-720B-3347-A722-8E10CCFF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671E4-3464-5C47-AE6D-9CAD8E8D5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3F4CB-5D63-FD41-A27E-0E6C1BB09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0B6-754F-FF49-BE07-76DADD81B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A9E8F-60B6-A14C-B6CE-BC755CAA2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A23CA-293D-764D-BB9E-E5516193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4297-B132-EC46-A3EF-FE29D88A70B0}" type="datetimeFigureOut">
              <a:rPr lang="en-US" smtClean="0"/>
              <a:t>4/11/20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9B743-7363-EC44-AF81-B623F755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5F158-54D8-4D45-B11A-ACD41EEE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CE50-3F9B-5F48-A376-8D9B4D8C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6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77A1-19B7-024C-8EB4-C0EC6432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271A8-C5F7-D946-BB21-91DAC304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4297-B132-EC46-A3EF-FE29D88A70B0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A697D-C128-3242-B2C8-2D042B99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5BDAD-E3FF-F94D-8DBA-FEA4EC5B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CE50-3F9B-5F48-A376-8D9B4D8C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02908-A376-0143-AAE9-87878246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4297-B132-EC46-A3EF-FE29D88A70B0}" type="datetimeFigureOut">
              <a:rPr lang="en-US" smtClean="0"/>
              <a:t>4/11/20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02995-043F-E544-BE2E-F819EBEA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517B3-069E-D04D-94FF-8A8FB28E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CE50-3F9B-5F48-A376-8D9B4D8C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0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39DA-551A-9C4A-AA18-355AB48A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270-9242-2140-981D-B2F9159A9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2CF48-7D26-BE43-9E21-588D1370E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187C3-2C94-B249-B1DB-F16221CD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4297-B132-EC46-A3EF-FE29D88A70B0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F090F-ACD1-D149-A8D5-98E368AF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03F-B3E6-9E4C-8D5D-4D5E09CB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CE50-3F9B-5F48-A376-8D9B4D8C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7BF0-00B1-5E49-A916-A6FDEDF8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ED7C-C7F4-0848-A5A6-77FAA4FCE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1FC16-B8C8-AC47-A9C3-94E4E4876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00621-A130-E547-8BD4-C2197B8F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4297-B132-EC46-A3EF-FE29D88A70B0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B8704-85CD-CF40-B5FF-1E793461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4A8E7-3BC2-5049-B252-77E90C92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CE50-3F9B-5F48-A376-8D9B4D8C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A59AE-60C0-AF4E-AA4D-5807FCBB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64102-BBDF-5741-8923-DF8F30928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D2C11-5840-5F49-9E78-B16460033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84297-B132-EC46-A3EF-FE29D88A70B0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865B4-B1CB-5C42-8898-6B9BECBBB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AD08B-BAFE-B241-A28F-031DA84D2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0CE50-3F9B-5F48-A376-8D9B4D8C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7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4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8E33F-147A-2843-9FAB-3B54F0FEC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8" y="0"/>
            <a:ext cx="11050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1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C0EA92-F790-C64E-93DA-727DE3E8A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28" y="0"/>
            <a:ext cx="11050543" cy="685800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9FBC3E-B57D-1446-B0FF-1F406921177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4453093">
            <a:off x="7969216" y="-1426866"/>
            <a:ext cx="2604017" cy="371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0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6731A1-2732-2A44-B082-BD547CC93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28" y="0"/>
            <a:ext cx="11050543" cy="685800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AC7887-8781-0841-B37B-F3513CB7AE1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4453093">
            <a:off x="7921090" y="-1057900"/>
            <a:ext cx="2604017" cy="371723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2E5C90-3350-0448-A021-EB0AA9F203F1}"/>
              </a:ext>
            </a:extLst>
          </p:cNvPr>
          <p:cNvSpPr/>
          <p:nvPr/>
        </p:nvSpPr>
        <p:spPr>
          <a:xfrm>
            <a:off x="6063859" y="4005504"/>
            <a:ext cx="9144" cy="9144"/>
          </a:xfrm>
          <a:prstGeom prst="ellipse">
            <a:avLst/>
          </a:prstGeom>
          <a:solidFill>
            <a:srgbClr val="E3B17C"/>
          </a:solidFill>
          <a:ln>
            <a:noFill/>
          </a:ln>
          <a:effectLst>
            <a:glow rad="1016000">
              <a:srgbClr val="E3B17C">
                <a:alpha val="8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4A26D-879E-7244-8D9D-C22C03C6951B}"/>
              </a:ext>
            </a:extLst>
          </p:cNvPr>
          <p:cNvSpPr txBox="1"/>
          <p:nvPr/>
        </p:nvSpPr>
        <p:spPr>
          <a:xfrm rot="20873370">
            <a:off x="6234588" y="973998"/>
            <a:ext cx="16910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Condensed" panose="020B0606040200020203" pitchFamily="34" charset="0"/>
              </a:rPr>
              <a:t>Button pressed!</a:t>
            </a:r>
          </a:p>
        </p:txBody>
      </p:sp>
    </p:spTree>
    <p:extLst>
      <p:ext uri="{BB962C8B-B14F-4D97-AF65-F5344CB8AC3E}">
        <p14:creationId xmlns:p14="http://schemas.microsoft.com/office/powerpoint/2010/main" val="1328190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6731A1-2732-2A44-B082-BD547CC93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28" y="0"/>
            <a:ext cx="11050543" cy="685800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AC7887-8781-0841-B37B-F3513CB7AE1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4453093">
            <a:off x="7921090" y="-1057900"/>
            <a:ext cx="2604017" cy="371723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4017558-3964-DD4B-843F-4E6D096EDCEE}"/>
              </a:ext>
            </a:extLst>
          </p:cNvPr>
          <p:cNvSpPr>
            <a:spLocks noChangeAspect="1"/>
          </p:cNvSpPr>
          <p:nvPr/>
        </p:nvSpPr>
        <p:spPr>
          <a:xfrm>
            <a:off x="6587813" y="6098121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2E5C90-3350-0448-A021-EB0AA9F203F1}"/>
              </a:ext>
            </a:extLst>
          </p:cNvPr>
          <p:cNvSpPr/>
          <p:nvPr/>
        </p:nvSpPr>
        <p:spPr>
          <a:xfrm>
            <a:off x="6063859" y="4005504"/>
            <a:ext cx="9144" cy="9144"/>
          </a:xfrm>
          <a:prstGeom prst="ellipse">
            <a:avLst/>
          </a:prstGeom>
          <a:solidFill>
            <a:srgbClr val="E3B17C"/>
          </a:solidFill>
          <a:ln>
            <a:noFill/>
          </a:ln>
          <a:effectLst>
            <a:glow rad="1016000">
              <a:srgbClr val="E3B17C">
                <a:alpha val="8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E48888-E617-0540-B4E6-C72DC19C8B8F}"/>
              </a:ext>
            </a:extLst>
          </p:cNvPr>
          <p:cNvSpPr>
            <a:spLocks noChangeAspect="1"/>
          </p:cNvSpPr>
          <p:nvPr/>
        </p:nvSpPr>
        <p:spPr>
          <a:xfrm>
            <a:off x="6587813" y="6098121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6C2AC7-2B59-D04F-B75F-D0220212D7E5}"/>
              </a:ext>
            </a:extLst>
          </p:cNvPr>
          <p:cNvSpPr>
            <a:spLocks noChangeAspect="1"/>
          </p:cNvSpPr>
          <p:nvPr/>
        </p:nvSpPr>
        <p:spPr>
          <a:xfrm>
            <a:off x="6587813" y="6098121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D74568-33AE-E843-BC75-BD21A694BC3B}"/>
              </a:ext>
            </a:extLst>
          </p:cNvPr>
          <p:cNvSpPr>
            <a:spLocks noChangeAspect="1"/>
          </p:cNvSpPr>
          <p:nvPr/>
        </p:nvSpPr>
        <p:spPr>
          <a:xfrm>
            <a:off x="6587813" y="6098121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683909-D8AC-AF45-B3B2-05F6CFDA8F6A}"/>
              </a:ext>
            </a:extLst>
          </p:cNvPr>
          <p:cNvSpPr>
            <a:spLocks noChangeAspect="1"/>
          </p:cNvSpPr>
          <p:nvPr/>
        </p:nvSpPr>
        <p:spPr>
          <a:xfrm>
            <a:off x="6587813" y="6098121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DC93B7-B509-104C-8C51-5BECF9746D45}"/>
              </a:ext>
            </a:extLst>
          </p:cNvPr>
          <p:cNvSpPr>
            <a:spLocks noChangeAspect="1"/>
          </p:cNvSpPr>
          <p:nvPr/>
        </p:nvSpPr>
        <p:spPr>
          <a:xfrm>
            <a:off x="6587813" y="6098121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6C352A-A65A-5E42-BC20-B57FA15BC978}"/>
              </a:ext>
            </a:extLst>
          </p:cNvPr>
          <p:cNvSpPr>
            <a:spLocks noChangeAspect="1"/>
          </p:cNvSpPr>
          <p:nvPr/>
        </p:nvSpPr>
        <p:spPr>
          <a:xfrm>
            <a:off x="6587813" y="6098121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52E842-9A41-EA4B-8F61-0C7C5A835CC4}"/>
              </a:ext>
            </a:extLst>
          </p:cNvPr>
          <p:cNvSpPr>
            <a:spLocks noChangeAspect="1"/>
          </p:cNvSpPr>
          <p:nvPr/>
        </p:nvSpPr>
        <p:spPr>
          <a:xfrm>
            <a:off x="6587813" y="6098121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D5B8B-5322-E044-A300-597BC9EF0374}"/>
              </a:ext>
            </a:extLst>
          </p:cNvPr>
          <p:cNvSpPr txBox="1"/>
          <p:nvPr/>
        </p:nvSpPr>
        <p:spPr>
          <a:xfrm rot="20873370">
            <a:off x="6234588" y="973998"/>
            <a:ext cx="16910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Condensed" panose="020B0606040200020203" pitchFamily="34" charset="0"/>
              </a:rPr>
              <a:t>Button pressed!</a:t>
            </a:r>
          </a:p>
        </p:txBody>
      </p:sp>
    </p:spTree>
    <p:extLst>
      <p:ext uri="{BB962C8B-B14F-4D97-AF65-F5344CB8AC3E}">
        <p14:creationId xmlns:p14="http://schemas.microsoft.com/office/powerpoint/2010/main" val="3051430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4259 L 0.00638 0.05509 L 0.03034 0.05625 L 0.18737 0.05509 L 0.19323 0.04769 L 0.19623 0.03519 C 0.19596 -0.12685 0.19583 -0.28889 0.19557 -0.45116 L 0.12591 -0.44907 L 0.12591 -0.575 L 0.103 -0.57315 L 0.103 -0.46991 L 0.18386 -0.46991 C 0.18412 -0.30856 0.18425 -0.14699 0.18451 0.01435 L 0.18151 0.03009 L 0.1763 0.03843 L 0.02162 0.03935 L 0.01341 0.03426 L 0.01107 0.02593 L 0.01107 0.00093 " pathEditMode="relative" ptsTypes="AAAAAAAAAAAAAAAAAAAA">
                                      <p:cBhvr>
                                        <p:cTn id="6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1.11111E-6 L 1.11022E-16 0.04259 L 0.00638 0.05509 L 0.03034 0.05625 L 0.18737 0.05509 L 0.19323 0.04768 L 0.19622 0.03518 C 0.19596 -0.12685 0.19583 -0.28889 0.19557 -0.45116 L 0.12591 -0.44908 L 0.12591 -0.575 L 0.10299 -0.57315 L 0.10299 -0.46991 L 0.18385 -0.46991 C 0.18411 -0.30857 0.18424 -0.14699 0.18451 0.01435 L 0.18151 0.03009 L 0.1763 0.03842 L 0.02161 0.03935 L 0.01341 0.03426 L 0.01107 0.02592 L 0.01107 0.00092 " pathEditMode="relative" rAng="0" ptsTypes="AAAAAAAAAAAAAAAAAAAA">
                                      <p:cBhvr>
                                        <p:cTn id="8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5" y="-2594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022E-16 1.11111E-6 L 1.11022E-16 0.04259 L 0.00638 0.05509 L 0.03034 0.05625 L 0.18737 0.05509 L 0.19323 0.04768 L 0.19622 0.03518 C 0.19596 -0.12685 0.19583 -0.28889 0.19557 -0.45116 L 0.12591 -0.44908 L 0.12591 -0.575 L 0.10299 -0.57315 L 0.10299 -0.46991 L 0.18385 -0.46991 C 0.18411 -0.30857 0.18424 -0.14699 0.18451 0.01435 L 0.18151 0.03009 L 0.1763 0.03842 L 0.02161 0.03935 L 0.01341 0.03426 L 0.01107 0.02592 L 0.01107 0.00092 " pathEditMode="relative" rAng="0" ptsTypes="AAAAAAAAAAAAAAAAAAAA">
                                      <p:cBhvr>
                                        <p:cTn id="10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5" y="-2594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11022E-16 1.11111E-6 L 1.11022E-16 0.04259 L 0.00638 0.05509 L 0.03034 0.05625 L 0.18737 0.05509 L 0.19323 0.04768 L 0.19622 0.03518 C 0.19596 -0.12685 0.19583 -0.28889 0.19557 -0.45116 L 0.12591 -0.44908 L 0.12591 -0.575 L 0.10299 -0.57315 L 0.10299 -0.46991 L 0.18385 -0.46991 C 0.18411 -0.30857 0.18424 -0.14699 0.18451 0.01435 L 0.18151 0.03009 L 0.1763 0.03842 L 0.02161 0.03935 L 0.01341 0.03426 L 0.01107 0.02592 L 0.01107 0.00092 " pathEditMode="relative" rAng="0" ptsTypes="AAAAAAAAAAAAAAAAAAAA">
                                      <p:cBhvr>
                                        <p:cTn id="12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5" y="-2594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11022E-16 1.11111E-6 L 1.11022E-16 0.04259 L 0.00638 0.05509 L 0.03034 0.05625 L 0.18737 0.05509 L 0.19323 0.04768 L 0.19622 0.03518 C 0.19596 -0.12685 0.19583 -0.28889 0.19557 -0.45116 L 0.12591 -0.44908 L 0.12591 -0.575 L 0.10299 -0.57315 L 0.10299 -0.46991 L 0.18385 -0.46991 C 0.18411 -0.30857 0.18424 -0.14699 0.18451 0.01435 L 0.18151 0.03009 L 0.1763 0.03842 L 0.02161 0.03935 L 0.01341 0.03426 L 0.01107 0.02592 L 0.01107 0.00092 " pathEditMode="relative" rAng="0" ptsTypes="AAAAAAAAAAAAAAAAAAAA">
                                      <p:cBhvr>
                                        <p:cTn id="14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5" y="-2594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11022E-16 1.11111E-6 L 1.11022E-16 0.04259 L 0.00638 0.05509 L 0.03034 0.05625 L 0.18737 0.05509 L 0.19323 0.04768 L 0.19622 0.03518 C 0.19596 -0.12685 0.19583 -0.28889 0.19557 -0.45116 L 0.12591 -0.44908 L 0.12591 -0.575 L 0.10299 -0.57315 L 0.10299 -0.46991 L 0.18385 -0.46991 C 0.18411 -0.30857 0.18424 -0.14699 0.18451 0.01435 L 0.18151 0.03009 L 0.1763 0.03842 L 0.02161 0.03935 L 0.01341 0.03426 L 0.01107 0.02592 L 0.01107 0.00092 " pathEditMode="relative" rAng="0" ptsTypes="AAAAAAAAAAAAAAAAAAAA">
                                      <p:cBhvr>
                                        <p:cTn id="16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5" y="-2594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11022E-16 1.11111E-6 L 1.11022E-16 0.04259 L 0.00638 0.05509 L 0.03034 0.05625 L 0.18737 0.05509 L 0.19323 0.04768 L 0.19622 0.03518 C 0.19596 -0.12685 0.19583 -0.28889 0.19557 -0.45116 L 0.12591 -0.44908 L 0.12591 -0.575 L 0.10299 -0.57315 L 0.10299 -0.46991 L 0.18385 -0.46991 C 0.18411 -0.30857 0.18424 -0.14699 0.18451 0.01435 L 0.18151 0.03009 L 0.1763 0.03842 L 0.02161 0.03935 L 0.01341 0.03426 L 0.01107 0.02592 L 0.01107 0.00092 " pathEditMode="relative" rAng="0" ptsTypes="AAAAAAAAAAAAAAAAAAAA">
                                      <p:cBhvr>
                                        <p:cTn id="18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5" y="-259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1.11022E-16 1.11111E-6 L 1.11022E-16 0.04259 L 0.00638 0.05509 L 0.03034 0.05625 L 0.18737 0.05509 L 0.19323 0.04768 L 0.19622 0.03518 C 0.19596 -0.12685 0.19583 -0.28889 0.19557 -0.45116 L 0.12591 -0.44908 L 0.12591 -0.575 L 0.10299 -0.57315 L 0.10299 -0.46991 L 0.18385 -0.46991 C 0.18411 -0.30857 0.18424 -0.14699 0.18451 0.01435 L 0.18151 0.03009 L 0.1763 0.03842 L 0.02161 0.03935 L 0.01341 0.03426 L 0.01107 0.02592 L 0.01107 0.00092 " pathEditMode="relative" rAng="0" ptsTypes="AAAAAAAAAAAAAAAAAAAA">
                                      <p:cBhvr>
                                        <p:cTn id="20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5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26</Words>
  <Application>Microsoft Macintosh PowerPoint</Application>
  <PresentationFormat>Widescreen</PresentationFormat>
  <Paragraphs>6</Paragraphs>
  <Slides>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6</cp:revision>
  <dcterms:created xsi:type="dcterms:W3CDTF">2020-03-30T17:40:31Z</dcterms:created>
  <dcterms:modified xsi:type="dcterms:W3CDTF">2020-04-11T17:52:27Z</dcterms:modified>
</cp:coreProperties>
</file>