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B2DA2-8D04-4F6C-9EA4-8827AC438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F104E-8C41-48D9-B160-362C5D281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2F69E-AE7E-472D-B110-3A10260A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C726-D3F1-4CBB-8EDA-283B9406040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8B03C-9CE9-44A8-9F7D-F5089F4D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00307-7652-4E5F-8378-C7525BBB8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3DB3-31A0-4820-99C3-7B7F07A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7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1B80-B75B-48B1-9A8C-6652AC66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B4C81-3E69-447D-A5B8-8EA5098AA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E3E79-8444-4DEA-BF5E-05A41E282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C726-D3F1-4CBB-8EDA-283B9406040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A5AB8-3A01-444B-8390-E4EFBE06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66D5C-76F2-46C0-B3A0-BF5E767E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3DB3-31A0-4820-99C3-7B7F07A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9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2C6C7B-70D8-42B9-BC19-DEBDB0252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EC7B-7928-41E1-8DF6-25221AFEB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A7C90-D684-4054-8E13-205B7010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C726-D3F1-4CBB-8EDA-283B9406040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6D610-E5DA-4846-9CDD-05990A4AD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ECC5C-F4E6-4FEF-9489-C53B87A8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3DB3-31A0-4820-99C3-7B7F07A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6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96313-66F6-43C5-8363-BAAD8E83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4AE32-F0BB-4904-AF26-13D032950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60C8E-0323-4ACB-996E-2DFBA55C9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C726-D3F1-4CBB-8EDA-283B9406040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61926-5153-4427-87C1-25C539F7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3AF77-DFE4-4BA6-8FA2-AD0C3425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3DB3-31A0-4820-99C3-7B7F07A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1B889-9AAE-487C-AD01-B658A0EFB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B4D01-D493-4B0B-9F31-C4277CC2D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C9493-C112-4D8C-93B1-E467856A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C726-D3F1-4CBB-8EDA-283B9406040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65572-0FC2-4424-BC60-B6D2FD26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2BC53-E434-4C32-9567-2B1E82B0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3DB3-31A0-4820-99C3-7B7F07A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8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3F55-9F21-4A49-82D3-80B69133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F3B8B-3D3C-4B38-ACCD-257539637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F77A9-8BCC-43C3-99E6-3D98DC94E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456DE-C65C-46AB-8358-AEB89E43B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C726-D3F1-4CBB-8EDA-283B9406040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E0C5C-9824-464D-A403-C4DED835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449A0-5327-4482-AF40-7259C34C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3DB3-31A0-4820-99C3-7B7F07A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5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2FDA0-AB79-4CFF-BDCD-D56A5F64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CA2B4-4BA4-4CE8-9BE7-63E26E989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07AB3-DBD7-437C-A4AF-7C6E44DC4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23A8E5-59B5-4E12-B4B2-13ADB0029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669CA-A95D-4157-A63B-CE1E92456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FAA796-47AB-4E84-9C21-31DE03B2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C726-D3F1-4CBB-8EDA-283B9406040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62BBF7-0477-4B19-87BD-2F7F4A797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D8BA4-2996-46A7-BE6F-32B8B6516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3DB3-31A0-4820-99C3-7B7F07A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1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2A23-1129-48C7-9940-D527EE3C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5B10D-4582-4BCC-8B6F-DEAA8A6E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C726-D3F1-4CBB-8EDA-283B9406040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43E7F-5B30-4528-B2D7-04F665CF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4758C-1790-4AA1-8291-D5D7CC2D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3DB3-31A0-4820-99C3-7B7F07A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9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1150D7-B509-4139-9CBB-467693A4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C726-D3F1-4CBB-8EDA-283B9406040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DA73A-A71F-4742-9B28-C1669EEF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197F6-A0FF-4078-B151-2EB3FEDC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3DB3-31A0-4820-99C3-7B7F07A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6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A72F-0CEC-471F-8CA6-E518CF366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EE8C-35EA-437A-8571-FEFC67A1E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FB10F-4B7E-4BF2-8EC2-E0AB4DC7C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A8FF6-3340-40E8-8554-61C00D53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C726-D3F1-4CBB-8EDA-283B9406040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F6185-621E-4867-BC8F-411F5EA5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54E04-7090-4720-A108-AEC16E65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3DB3-31A0-4820-99C3-7B7F07A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3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8911-F9B3-40F3-A940-275DCED68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52C30-0E8C-424B-BFD9-9E5B95E27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B009E-449B-4C6C-883D-89468746E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19972-0797-48EC-94ED-BAEBB9A3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C726-D3F1-4CBB-8EDA-283B9406040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34F5A-1CA5-4E60-9FCF-77E7834A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81537-3699-471A-BE16-B6D9C2EC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3DB3-31A0-4820-99C3-7B7F07A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FD2B51-9A69-4A15-A064-5AAD69C0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3FFBA-80AE-4F68-9464-D85B1911E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8432B-5EAF-4B13-962D-346CB90BF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CC726-D3F1-4CBB-8EDA-283B9406040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761B6-2DD7-44EB-9642-DA9B9DE3F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ADF98-A0B9-4E22-B5D1-51D08991C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73DB3-31A0-4820-99C3-7B7F07A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8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CB1A3E-5ED0-4E45-8CBC-BB0111E76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53" y="1647687"/>
            <a:ext cx="5746419" cy="36749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8D6F9C-E496-431A-BBBE-358804074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256" y="1452079"/>
            <a:ext cx="5068029" cy="406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06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3</cp:revision>
  <dcterms:created xsi:type="dcterms:W3CDTF">2020-04-28T22:51:01Z</dcterms:created>
  <dcterms:modified xsi:type="dcterms:W3CDTF">2020-04-29T13:39:44Z</dcterms:modified>
</cp:coreProperties>
</file>