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A5D-8FD9-44E4-9D58-5189D24C9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0E33-F909-43A2-9B27-2AEFA91C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5ABE-CFE5-4259-B5C0-7528BCF7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3680-C5EF-478D-806A-496A991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80C1-00B4-439F-AD61-CB6F733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6097-CD42-4D69-B246-4FC6083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D871-98F3-4EE4-B606-48D93516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F029-2995-4936-B44E-7E694D2C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06F6-6D2A-446E-A514-559BADC4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79C2-5F84-4C3C-8C60-1D37C27C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CFEB5-90C9-479E-8ACF-5DA32A6D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D33AA-8D0D-454A-9FD9-7774473C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6E88-9F37-4730-AA65-A6846301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D84B-0CE7-4525-A6E7-E249AB99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CA3D-72FF-48AA-9199-4E37D1F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C2EC-B354-42F0-B919-E09844AC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5A0C-DC14-4A6A-AA0B-144524E9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5903-1196-48C3-A521-C8FC3B6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F66E-8168-4107-B734-E03B2C39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D4F4-4814-41F4-826B-C8B5999B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983F-0A31-494E-BC37-A8B9A1A2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C7A6-BC32-4F69-9F5C-F8E57164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2BC9-07EE-407C-8C1F-055B1E0E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735F-0D76-449F-B9E7-9384EEB0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6179-283D-4FBA-9384-5DD35A1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AAB-C1ED-4234-A956-1E374A18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D9C1-88CB-4913-8FE9-CEA95B8A7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9A8D-1F94-4E7B-8A60-81BF587B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6520-B13E-4195-BEDE-6691DD9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B1FF-FD18-4945-B6BE-5FF55FC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8675-15D2-4EED-AE9C-4C499D4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553-8E2A-4460-BA7E-E44BE2A2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F8841-622B-4EB5-9648-598DDDBB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FCF0-0BBB-4056-B985-104A28DA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6C0CE-E8EB-40D7-9BF9-D4A034E0D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EFF4D-7233-4A58-8608-B20E0946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559B3-82F2-4DE4-AD72-C748273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1C0CC-8C6F-45A2-8C36-41BB7212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0FDB7-4381-4D91-99F4-F3DEF93E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F3C8-DE3B-4F59-9A8F-E17E5126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935CA-49A7-4F7A-BEEF-4166450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5FDF1-F09C-4F18-AEDC-851251F2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C6DA9-0367-43D2-84E4-B4C3B076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B2D21-A965-4801-9A48-33CDC973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D3B7E-608D-4CE0-9F85-0C9B821C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E321-871E-457C-9C4B-9B16912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73EB-FCE2-453D-B767-11F5A49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3E70-BE48-4FE0-8AF7-71DFEB25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AACB-42EC-4740-AF15-D3C19E88B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89639-BBA6-4BF3-BD06-22E62DD3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C0FF-5E1D-44E2-A91E-FC9BED3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D67E-4585-477A-8D7F-7420F4C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657-81D4-4921-B7A8-65A4B3C3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CF2D-DFF9-4F93-8EB1-F70FCCA17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C2B0-736C-441D-8789-23C49AA4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E820-A92D-47A7-A4CB-62453F1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BC59-5BE8-4C56-89D2-4F0D54CC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5B04-62DA-44F0-BAB0-0D190ED9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44D1-FB63-4F8B-99B7-AE0FEEE3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207C-AE7C-435D-BBE5-EE0BEBE4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FD81-2656-417A-8540-42DE7AB9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A616E-A517-411A-9237-4B4B5421F7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1A68-624B-4E35-BD52-FD96CE6D9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091-1E2E-4931-8D13-72EF67BBC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88AB-F241-45EB-852A-B6362F6E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65EA-EE7D-47DA-B2DA-3BC4ED0B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1" y="1956904"/>
            <a:ext cx="503223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CBABF-E8B9-487D-9742-37ADADF5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398" y="2025383"/>
            <a:ext cx="4973994" cy="32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2020-04-30T00:09:19Z</dcterms:created>
  <dcterms:modified xsi:type="dcterms:W3CDTF">2020-04-30T00:12:22Z</dcterms:modified>
</cp:coreProperties>
</file>