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8A9-D0FB-4EFD-A8E9-4673D3EC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15A3-9817-4560-8949-57D321ACE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00A5-1234-457F-9278-1B067A93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4207-E911-4A41-AAFE-09B378EF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7CC2-04C4-4B5A-911D-CE0786C6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87A6-F551-4B56-B40B-E66FB78E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4791-D0EF-43A8-8937-11FE0E246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1619-0E37-4A49-A512-F15DB5B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13F1-FDB9-4E78-ABF7-F067B0E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14C9-C1A9-4BC8-B88D-C80D9BD4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DA6B3-A176-4AFD-B2CB-9F3A1AC7D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468E2-B64D-4357-AE81-925118D2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34FF-C55D-46D8-B443-127BD22C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DF64-53EA-4DE6-B5FA-8B64245D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853F-76CA-49AC-BA77-0411DF4D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0F6F-8BE7-4DA5-9518-46CECBF0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9776-F335-4C38-AD4D-A11BC0DE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E914-6DD9-4B71-9907-6DDBFB1D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F142-441F-4D9E-A619-730478F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12FD-BB13-4F20-970B-69DD77E2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E6E-E82A-425F-88F9-78200BC3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DE8D-B82A-4B4A-B253-DE361318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6554-4F12-4399-B369-2E03357D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542D-5FAD-4588-83CC-E06F86D4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4580-65D8-4D53-BCDF-5352CA56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5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5C89-B762-4EB5-B155-EE5F832E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A334-0AB5-4438-A2BA-41FF133A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9E14-084E-4DB1-A8F3-126CE78C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13771-0382-406E-A937-8218E438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5071-3BAF-4A09-A06C-138D8C5B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AC5E-61A3-4C67-BAD1-29A7D4A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4B32-13AB-4453-92C2-0630365C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4F0CA-C45A-4348-B154-C5DB0701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5FDC-1C9C-4CFB-A75D-6FCF33DB0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25DD0-3AB7-48EB-9FA1-DE4B4A440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D4B78-963C-4C02-8C86-401C0B01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97ADC-AB9B-4707-88B2-4D65FBAB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F9C00-A57A-473B-8AE8-1CFC7E0D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50AFB-9E0E-4B47-BB4C-31013E5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AB7D-67A2-48A8-9F21-EF7DBE3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232EC-EDB3-487D-9778-2C17E1D8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27AA6-D224-490C-9B5B-3600ECE0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5BC2-79D9-4FF5-9FB1-956E4B4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A8D82-7754-49EA-96D6-8370D96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2A61A-4A41-49D2-A1CD-CBEBFFF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B137-9ECA-4F8F-8D8B-5268BD7C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541A-A443-44B2-8969-BAC748D2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2013-A419-4B7B-8936-E4EF472C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0D02-C6CC-4619-B767-F75ADB2D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8560-8739-4B09-A0D5-D77B37D4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1E7E-C9B3-4826-AB83-D1FB6267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00AC9-18B2-44C2-8B4D-3D59ADAB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EA0F-AEEC-4FF6-BB54-089B1FA7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B147E-024E-4DC4-ACDA-04F105C92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81092-5B04-4835-8271-0670AC4D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C391-168F-4A38-9A98-6614B71E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ACC6-07A6-46F4-9993-CB66888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F30F-C9C7-4F41-9F76-7A7A2BB6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F3A51-0E55-45EE-AC13-B2AC4E2B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31FF-BC71-4D95-964C-23A1FFD2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9F76-00EE-4C91-99CC-C6B21C887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0C46-6A59-4F14-B0C5-FC1D480BB99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6DFB-99F2-4694-9A24-4A6E6205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3C7C-36A0-4D57-A851-378BCDC0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DFF1-21AC-48DE-BA93-96174E9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A5F63-8A1F-4095-825B-098DA427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25" y="1387549"/>
            <a:ext cx="5417469" cy="392341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EB5680-0AD8-4559-9F5C-5445041C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 rot="14931118">
            <a:off x="5384979" y="-488533"/>
            <a:ext cx="2077789" cy="29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</cp:revision>
  <dcterms:created xsi:type="dcterms:W3CDTF">2020-04-29T18:48:44Z</dcterms:created>
  <dcterms:modified xsi:type="dcterms:W3CDTF">2020-04-30T00:09:09Z</dcterms:modified>
</cp:coreProperties>
</file>